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2" r:id="rId4"/>
    <p:sldMasterId id="214748374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Figtree"/>
      <p:regular r:id="rId23"/>
      <p:bold r:id="rId24"/>
      <p:italic r:id="rId25"/>
      <p:boldItalic r:id="rId26"/>
    </p:embeddedFont>
    <p:embeddedFont>
      <p:font typeface="Jost Light"/>
      <p:regular r:id="rId27"/>
      <p:bold r:id="rId28"/>
      <p:italic r:id="rId29"/>
      <p:boldItalic r:id="rId30"/>
    </p:embeddedFont>
    <p:embeddedFont>
      <p:font typeface="Archivo Light"/>
      <p:regular r:id="rId31"/>
      <p:bold r:id="rId32"/>
      <p:italic r:id="rId33"/>
      <p:boldItalic r:id="rId34"/>
    </p:embeddedFont>
    <p:embeddedFont>
      <p:font typeface="Figtree Light"/>
      <p:regular r:id="rId35"/>
      <p:bold r:id="rId36"/>
      <p:italic r:id="rId37"/>
      <p:boldItalic r:id="rId38"/>
    </p:embeddedFont>
    <p:embeddedFont>
      <p:font typeface="Jost"/>
      <p:regular r:id="rId39"/>
      <p:bold r:id="rId40"/>
      <p:italic r:id="rId41"/>
      <p:boldItalic r:id="rId42"/>
    </p:embeddedFont>
    <p:embeddedFont>
      <p:font typeface="Archivo"/>
      <p:regular r:id="rId43"/>
      <p:bold r:id="rId44"/>
      <p:italic r:id="rId45"/>
      <p:boldItalic r:id="rId46"/>
    </p:embeddedFont>
    <p:embeddedFont>
      <p:font typeface="Archivo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t-bold.fntdata"/><Relationship Id="rId42" Type="http://schemas.openxmlformats.org/officeDocument/2006/relationships/font" Target="fonts/Jost-boldItalic.fntdata"/><Relationship Id="rId41" Type="http://schemas.openxmlformats.org/officeDocument/2006/relationships/font" Target="fonts/Jost-italic.fntdata"/><Relationship Id="rId44" Type="http://schemas.openxmlformats.org/officeDocument/2006/relationships/font" Target="fonts/Archivo-bold.fntdata"/><Relationship Id="rId43" Type="http://schemas.openxmlformats.org/officeDocument/2006/relationships/font" Target="fonts/Archivo-regular.fntdata"/><Relationship Id="rId46" Type="http://schemas.openxmlformats.org/officeDocument/2006/relationships/font" Target="fonts/Archivo-boldItalic.fntdata"/><Relationship Id="rId45" Type="http://schemas.openxmlformats.org/officeDocument/2006/relationships/font" Target="fonts/Archiv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rchivoSemiBold-bold.fntdata"/><Relationship Id="rId47" Type="http://schemas.openxmlformats.org/officeDocument/2006/relationships/font" Target="fonts/ArchivoSemiBold-regular.fntdata"/><Relationship Id="rId49" Type="http://schemas.openxmlformats.org/officeDocument/2006/relationships/font" Target="fonts/Archivo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Light-regular.fntdata"/><Relationship Id="rId30" Type="http://schemas.openxmlformats.org/officeDocument/2006/relationships/font" Target="fonts/JostLight-boldItalic.fntdata"/><Relationship Id="rId33" Type="http://schemas.openxmlformats.org/officeDocument/2006/relationships/font" Target="fonts/ArchivoLight-italic.fntdata"/><Relationship Id="rId32" Type="http://schemas.openxmlformats.org/officeDocument/2006/relationships/font" Target="fonts/ArchivoLight-bold.fntdata"/><Relationship Id="rId35" Type="http://schemas.openxmlformats.org/officeDocument/2006/relationships/font" Target="fonts/FigtreeLight-regular.fntdata"/><Relationship Id="rId34" Type="http://schemas.openxmlformats.org/officeDocument/2006/relationships/font" Target="fonts/ArchivoLight-boldItalic.fntdata"/><Relationship Id="rId37" Type="http://schemas.openxmlformats.org/officeDocument/2006/relationships/font" Target="fonts/FigtreeLight-italic.fntdata"/><Relationship Id="rId36" Type="http://schemas.openxmlformats.org/officeDocument/2006/relationships/font" Target="fonts/FigtreeLight-bold.fntdata"/><Relationship Id="rId39" Type="http://schemas.openxmlformats.org/officeDocument/2006/relationships/font" Target="fonts/Jost-regular.fntdata"/><Relationship Id="rId38" Type="http://schemas.openxmlformats.org/officeDocument/2006/relationships/font" Target="fonts/Figtree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Figtree-bold.fntdata"/><Relationship Id="rId23" Type="http://schemas.openxmlformats.org/officeDocument/2006/relationships/font" Target="fonts/Figtree-regular.fntdata"/><Relationship Id="rId26" Type="http://schemas.openxmlformats.org/officeDocument/2006/relationships/font" Target="fonts/Figtree-boldItalic.fntdata"/><Relationship Id="rId25" Type="http://schemas.openxmlformats.org/officeDocument/2006/relationships/font" Target="fonts/Figtree-italic.fntdata"/><Relationship Id="rId28" Type="http://schemas.openxmlformats.org/officeDocument/2006/relationships/font" Target="fonts/JostLight-bold.fntdata"/><Relationship Id="rId27" Type="http://schemas.openxmlformats.org/officeDocument/2006/relationships/font" Target="fonts/JostLight-regular.fntdata"/><Relationship Id="rId29" Type="http://schemas.openxmlformats.org/officeDocument/2006/relationships/font" Target="fonts/JostLight-italic.fntdata"/><Relationship Id="rId50" Type="http://schemas.openxmlformats.org/officeDocument/2006/relationships/font" Target="fonts/Archivo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953b5b4f23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953b5b4f23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953b5b4f23_0_2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953b5b4f23_0_2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953b5b4f23_0_2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953b5b4f23_0_2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953b5b4f23_0_2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953b5b4f23_0_2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953b5b4f23_0_2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953b5b4f23_0_2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953b5b4f23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953b5b4f23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953b5b4f23_0_2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953b5b4f23_0_2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953b5b4f23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953b5b4f23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953b5b4f23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953b5b4f23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953b5b4f23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953b5b4f23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953b5b4f23_0_2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953b5b4f23_0_2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953b5b4f23_0_2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953b5b4f23_0_2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953b5b4f23_0_2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953b5b4f23_0_2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953b5b4f23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953b5b4f23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953b5b4f23_0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953b5b4f23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953b5b4f23_0_2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953b5b4f23_0_2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Alt 1">
  <p:cSld name="CUSTOM_7_1_1_1_1_1_1_1_1_1_1_1_1_1_1_1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225" y="1298200"/>
            <a:ext cx="2712000" cy="1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28225" y="4579187"/>
            <a:ext cx="7310400" cy="40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Figtree Light"/>
              <a:buNone/>
              <a:defRPr sz="80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228225" y="2260925"/>
            <a:ext cx="5340300" cy="2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189618" y="1545733"/>
            <a:ext cx="8278500" cy="1444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8_1_1_1_1_1_1_1_1_1_1_1_1_1_1_1_1_1_1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 rot="8100000">
            <a:off x="1338758" y="1905656"/>
            <a:ext cx="6464087" cy="6464087"/>
          </a:xfrm>
          <a:prstGeom prst="rtTriangle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12" name="Google Shape;112;p11"/>
          <p:cNvSpPr/>
          <p:nvPr/>
        </p:nvSpPr>
        <p:spPr>
          <a:xfrm rot="-2700000">
            <a:off x="3109572" y="-1459928"/>
            <a:ext cx="2922755" cy="2922755"/>
          </a:xfrm>
          <a:prstGeom prst="rtTriangle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1" type="subTitle"/>
          </p:nvPr>
        </p:nvSpPr>
        <p:spPr>
          <a:xfrm>
            <a:off x="230075" y="1548047"/>
            <a:ext cx="4653900" cy="3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3" type="title"/>
          </p:nvPr>
        </p:nvSpPr>
        <p:spPr>
          <a:xfrm>
            <a:off x="228600" y="1960022"/>
            <a:ext cx="7224600" cy="12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gtree"/>
              <a:buNone/>
              <a:defRPr sz="4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USTOM_8_1_1_1_1_1_1_1_1_1_1_1_1_1_1_1_1_1_1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1638400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2" name="Google Shape;122;p12"/>
          <p:cNvSpPr txBox="1"/>
          <p:nvPr>
            <p:ph idx="4" type="subTitle"/>
          </p:nvPr>
        </p:nvSpPr>
        <p:spPr>
          <a:xfrm>
            <a:off x="3099713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3" name="Google Shape;123;p12"/>
          <p:cNvSpPr txBox="1"/>
          <p:nvPr>
            <p:ph idx="5" type="subTitle"/>
          </p:nvPr>
        </p:nvSpPr>
        <p:spPr>
          <a:xfrm>
            <a:off x="4563613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4" name="Google Shape;124;p12"/>
          <p:cNvSpPr txBox="1"/>
          <p:nvPr>
            <p:ph idx="6" type="subTitle"/>
          </p:nvPr>
        </p:nvSpPr>
        <p:spPr>
          <a:xfrm>
            <a:off x="6024925" y="1547558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5" name="Google Shape;125;p12"/>
          <p:cNvSpPr txBox="1"/>
          <p:nvPr>
            <p:ph idx="7" type="subTitle"/>
          </p:nvPr>
        </p:nvSpPr>
        <p:spPr>
          <a:xfrm>
            <a:off x="7521175" y="1547546"/>
            <a:ext cx="13725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6" name="Google Shape;126;p12"/>
          <p:cNvSpPr txBox="1"/>
          <p:nvPr>
            <p:ph idx="8" type="subTitle"/>
          </p:nvPr>
        </p:nvSpPr>
        <p:spPr>
          <a:xfrm>
            <a:off x="381000" y="2131483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7" name="Google Shape;127;p12"/>
          <p:cNvSpPr txBox="1"/>
          <p:nvPr>
            <p:ph idx="9" type="subTitle"/>
          </p:nvPr>
        </p:nvSpPr>
        <p:spPr>
          <a:xfrm>
            <a:off x="381000" y="2687933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8" name="Google Shape;128;p12"/>
          <p:cNvSpPr txBox="1"/>
          <p:nvPr>
            <p:ph idx="13" type="subTitle"/>
          </p:nvPr>
        </p:nvSpPr>
        <p:spPr>
          <a:xfrm>
            <a:off x="381000" y="323860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9" name="Google Shape;129;p12"/>
          <p:cNvSpPr txBox="1"/>
          <p:nvPr>
            <p:ph idx="14" type="subTitle"/>
          </p:nvPr>
        </p:nvSpPr>
        <p:spPr>
          <a:xfrm>
            <a:off x="381000" y="379505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0" name="Google Shape;130;p12"/>
          <p:cNvSpPr txBox="1"/>
          <p:nvPr>
            <p:ph idx="15" type="subTitle"/>
          </p:nvPr>
        </p:nvSpPr>
        <p:spPr>
          <a:xfrm>
            <a:off x="381000" y="4351508"/>
            <a:ext cx="1105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CUSTOM_8_1_1_1_1_1_1_1_1_1_1_1_1_1_1_1_1_1_1_1_1_1_1_1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/>
          <p:nvPr/>
        </p:nvSpPr>
        <p:spPr>
          <a:xfrm flipH="1">
            <a:off x="6286500" y="0"/>
            <a:ext cx="2857500" cy="28575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3" name="Google Shape;133;p13"/>
          <p:cNvSpPr/>
          <p:nvPr/>
        </p:nvSpPr>
        <p:spPr>
          <a:xfrm rot="10800000">
            <a:off x="0" y="250"/>
            <a:ext cx="45201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4" name="Google Shape;134;p13"/>
          <p:cNvSpPr txBox="1"/>
          <p:nvPr>
            <p:ph idx="1" type="body"/>
          </p:nvPr>
        </p:nvSpPr>
        <p:spPr>
          <a:xfrm>
            <a:off x="4903325" y="1072775"/>
            <a:ext cx="36816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35" name="Google Shape;135;p13"/>
          <p:cNvSpPr txBox="1"/>
          <p:nvPr>
            <p:ph idx="2" type="body"/>
          </p:nvPr>
        </p:nvSpPr>
        <p:spPr>
          <a:xfrm>
            <a:off x="4903325" y="2018675"/>
            <a:ext cx="36816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36" name="Google Shape;136;p13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3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38" name="Google Shape;138;p13"/>
          <p:cNvSpPr/>
          <p:nvPr>
            <p:ph idx="4" type="pic"/>
          </p:nvPr>
        </p:nvSpPr>
        <p:spPr>
          <a:xfrm>
            <a:off x="230075" y="457200"/>
            <a:ext cx="3681600" cy="23097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3"/>
          <p:cNvSpPr txBox="1"/>
          <p:nvPr>
            <p:ph idx="5" type="title"/>
          </p:nvPr>
        </p:nvSpPr>
        <p:spPr>
          <a:xfrm>
            <a:off x="230075" y="2993600"/>
            <a:ext cx="36816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6" type="body"/>
          </p:nvPr>
        </p:nvSpPr>
        <p:spPr>
          <a:xfrm>
            <a:off x="230075" y="3515700"/>
            <a:ext cx="3681600" cy="913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41" name="Google Shape;141;p13"/>
          <p:cNvSpPr txBox="1"/>
          <p:nvPr>
            <p:ph idx="7" type="body"/>
          </p:nvPr>
        </p:nvSpPr>
        <p:spPr>
          <a:xfrm>
            <a:off x="4903325" y="2964575"/>
            <a:ext cx="3681600" cy="4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42" name="Google Shape;142;p13"/>
          <p:cNvSpPr txBox="1"/>
          <p:nvPr>
            <p:ph idx="8" type="subTitle"/>
          </p:nvPr>
        </p:nvSpPr>
        <p:spPr>
          <a:xfrm>
            <a:off x="4903325" y="2653700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9" type="subTitle"/>
          </p:nvPr>
        </p:nvSpPr>
        <p:spPr>
          <a:xfrm>
            <a:off x="4903325" y="1707800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3" type="subTitle"/>
          </p:nvPr>
        </p:nvSpPr>
        <p:spPr>
          <a:xfrm>
            <a:off x="4903325" y="761900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ards">
  <p:cSld name="CUSTOM_8_1_1_1_1_1_1_1_1_1_1_1_1_1_1_1_1_1_1_1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228600" y="882000"/>
            <a:ext cx="2514300" cy="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50" name="Google Shape;150;p14"/>
          <p:cNvSpPr txBox="1"/>
          <p:nvPr>
            <p:ph idx="4" type="subTitle"/>
          </p:nvPr>
        </p:nvSpPr>
        <p:spPr>
          <a:xfrm>
            <a:off x="343325" y="2026000"/>
            <a:ext cx="23622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1" name="Google Shape;151;p14"/>
          <p:cNvSpPr txBox="1"/>
          <p:nvPr>
            <p:ph idx="5" type="subTitle"/>
          </p:nvPr>
        </p:nvSpPr>
        <p:spPr>
          <a:xfrm>
            <a:off x="4733675" y="2026000"/>
            <a:ext cx="23622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8_1_1_1_1_1_1_1_1_1_1_1_1_1_1_1_1_1_1_1_1_1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4637600" y="4326275"/>
            <a:ext cx="39348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56" name="Google Shape;156;p15"/>
          <p:cNvSpPr txBox="1"/>
          <p:nvPr>
            <p:ph idx="3" type="subTitle"/>
          </p:nvPr>
        </p:nvSpPr>
        <p:spPr>
          <a:xfrm>
            <a:off x="1603898" y="4342896"/>
            <a:ext cx="23727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7" name="Google Shape;157;p15"/>
          <p:cNvSpPr txBox="1"/>
          <p:nvPr>
            <p:ph idx="4" type="subTitle"/>
          </p:nvPr>
        </p:nvSpPr>
        <p:spPr>
          <a:xfrm>
            <a:off x="330825" y="4189325"/>
            <a:ext cx="923400" cy="7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idx="5" type="body"/>
          </p:nvPr>
        </p:nvSpPr>
        <p:spPr>
          <a:xfrm>
            <a:off x="4637600" y="3322645"/>
            <a:ext cx="39348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59" name="Google Shape;159;p15"/>
          <p:cNvSpPr txBox="1"/>
          <p:nvPr>
            <p:ph idx="6" type="subTitle"/>
          </p:nvPr>
        </p:nvSpPr>
        <p:spPr>
          <a:xfrm>
            <a:off x="1603898" y="3339267"/>
            <a:ext cx="23727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0" name="Google Shape;160;p15"/>
          <p:cNvSpPr txBox="1"/>
          <p:nvPr>
            <p:ph idx="7" type="subTitle"/>
          </p:nvPr>
        </p:nvSpPr>
        <p:spPr>
          <a:xfrm>
            <a:off x="330825" y="3185695"/>
            <a:ext cx="923400" cy="7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1" name="Google Shape;161;p15"/>
          <p:cNvSpPr txBox="1"/>
          <p:nvPr>
            <p:ph idx="8" type="body"/>
          </p:nvPr>
        </p:nvSpPr>
        <p:spPr>
          <a:xfrm>
            <a:off x="4637600" y="2341985"/>
            <a:ext cx="39348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62" name="Google Shape;162;p15"/>
          <p:cNvSpPr txBox="1"/>
          <p:nvPr>
            <p:ph idx="9" type="subTitle"/>
          </p:nvPr>
        </p:nvSpPr>
        <p:spPr>
          <a:xfrm>
            <a:off x="1603898" y="2358608"/>
            <a:ext cx="23727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3" name="Google Shape;163;p15"/>
          <p:cNvSpPr txBox="1"/>
          <p:nvPr>
            <p:ph idx="13" type="subTitle"/>
          </p:nvPr>
        </p:nvSpPr>
        <p:spPr>
          <a:xfrm>
            <a:off x="330825" y="2205037"/>
            <a:ext cx="923400" cy="7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14" type="body"/>
          </p:nvPr>
        </p:nvSpPr>
        <p:spPr>
          <a:xfrm>
            <a:off x="4637600" y="1361325"/>
            <a:ext cx="39348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65" name="Google Shape;165;p15"/>
          <p:cNvSpPr txBox="1"/>
          <p:nvPr>
            <p:ph idx="15" type="subTitle"/>
          </p:nvPr>
        </p:nvSpPr>
        <p:spPr>
          <a:xfrm>
            <a:off x="1603898" y="1377949"/>
            <a:ext cx="23727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6" name="Google Shape;166;p15"/>
          <p:cNvSpPr txBox="1"/>
          <p:nvPr>
            <p:ph idx="16" type="subTitle"/>
          </p:nvPr>
        </p:nvSpPr>
        <p:spPr>
          <a:xfrm>
            <a:off x="330825" y="1224378"/>
            <a:ext cx="923400" cy="7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7" name="Google Shape;167;p15"/>
          <p:cNvSpPr txBox="1"/>
          <p:nvPr>
            <p:ph idx="17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ards">
  <p:cSld name="CUSTOM_8_1_1_1_1_1_1_1_1_1_1_1_1_1_1_1_1_1_1_1_1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idx="1" type="body"/>
          </p:nvPr>
        </p:nvSpPr>
        <p:spPr>
          <a:xfrm>
            <a:off x="3316788" y="1516150"/>
            <a:ext cx="25131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70" name="Google Shape;170;p16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3" type="subTitle"/>
          </p:nvPr>
        </p:nvSpPr>
        <p:spPr>
          <a:xfrm>
            <a:off x="355609" y="549950"/>
            <a:ext cx="24339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3" name="Google Shape;173;p16"/>
          <p:cNvSpPr txBox="1"/>
          <p:nvPr>
            <p:ph idx="4" type="body"/>
          </p:nvPr>
        </p:nvSpPr>
        <p:spPr>
          <a:xfrm>
            <a:off x="387450" y="1516150"/>
            <a:ext cx="25131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74" name="Google Shape;174;p16"/>
          <p:cNvSpPr txBox="1"/>
          <p:nvPr>
            <p:ph idx="5" type="subTitle"/>
          </p:nvPr>
        </p:nvSpPr>
        <p:spPr>
          <a:xfrm>
            <a:off x="3284965" y="549950"/>
            <a:ext cx="24339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5" name="Google Shape;175;p16"/>
          <p:cNvSpPr txBox="1"/>
          <p:nvPr>
            <p:ph idx="6" type="subTitle"/>
          </p:nvPr>
        </p:nvSpPr>
        <p:spPr>
          <a:xfrm>
            <a:off x="6213059" y="560550"/>
            <a:ext cx="24339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6" name="Google Shape;176;p16"/>
          <p:cNvSpPr txBox="1"/>
          <p:nvPr>
            <p:ph idx="7" type="body"/>
          </p:nvPr>
        </p:nvSpPr>
        <p:spPr>
          <a:xfrm>
            <a:off x="6244900" y="1526750"/>
            <a:ext cx="25131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2">
  <p:cSld name="CUSTOM_8_1_1_1_1_1_1_1_1_1_1_1_1_1_1_1_1_1_1_1_1_1_1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/>
          <p:nvPr/>
        </p:nvSpPr>
        <p:spPr>
          <a:xfrm rot="10800000">
            <a:off x="-25" y="250"/>
            <a:ext cx="30669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230934" y="1805263"/>
            <a:ext cx="37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🡖</a:t>
            </a:r>
            <a:endParaRPr sz="16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80" name="Google Shape;180;p17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81" name="Google Shape;181;p17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82" name="Google Shape;182;p17"/>
          <p:cNvSpPr txBox="1"/>
          <p:nvPr>
            <p:ph idx="3" type="title"/>
          </p:nvPr>
        </p:nvSpPr>
        <p:spPr>
          <a:xfrm>
            <a:off x="230937" y="1593450"/>
            <a:ext cx="237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230938" y="2041800"/>
            <a:ext cx="2378700" cy="9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84" name="Google Shape;184;p17"/>
          <p:cNvSpPr txBox="1"/>
          <p:nvPr>
            <p:ph idx="4" type="body"/>
          </p:nvPr>
        </p:nvSpPr>
        <p:spPr>
          <a:xfrm>
            <a:off x="3439371" y="907600"/>
            <a:ext cx="249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85" name="Google Shape;185;p17"/>
          <p:cNvSpPr txBox="1"/>
          <p:nvPr>
            <p:ph idx="5" type="subTitle"/>
          </p:nvPr>
        </p:nvSpPr>
        <p:spPr>
          <a:xfrm>
            <a:off x="3439363" y="618975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6" type="body"/>
          </p:nvPr>
        </p:nvSpPr>
        <p:spPr>
          <a:xfrm>
            <a:off x="3439371" y="2532294"/>
            <a:ext cx="249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87" name="Google Shape;187;p17"/>
          <p:cNvSpPr txBox="1"/>
          <p:nvPr>
            <p:ph idx="7" type="subTitle"/>
          </p:nvPr>
        </p:nvSpPr>
        <p:spPr>
          <a:xfrm>
            <a:off x="3439363" y="2243669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88" name="Google Shape;188;p17"/>
          <p:cNvSpPr txBox="1"/>
          <p:nvPr>
            <p:ph idx="8" type="body"/>
          </p:nvPr>
        </p:nvSpPr>
        <p:spPr>
          <a:xfrm>
            <a:off x="6313271" y="907600"/>
            <a:ext cx="249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89" name="Google Shape;189;p17"/>
          <p:cNvSpPr txBox="1"/>
          <p:nvPr>
            <p:ph idx="9" type="subTitle"/>
          </p:nvPr>
        </p:nvSpPr>
        <p:spPr>
          <a:xfrm>
            <a:off x="6313263" y="618975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90" name="Google Shape;190;p17"/>
          <p:cNvSpPr txBox="1"/>
          <p:nvPr>
            <p:ph idx="13" type="body"/>
          </p:nvPr>
        </p:nvSpPr>
        <p:spPr>
          <a:xfrm>
            <a:off x="6313271" y="2532294"/>
            <a:ext cx="2498700" cy="3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91" name="Google Shape;191;p17"/>
          <p:cNvSpPr txBox="1"/>
          <p:nvPr>
            <p:ph idx="14" type="subTitle"/>
          </p:nvPr>
        </p:nvSpPr>
        <p:spPr>
          <a:xfrm>
            <a:off x="6313263" y="2243669"/>
            <a:ext cx="2378700" cy="1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192" name="Google Shape;192;p17"/>
          <p:cNvSpPr txBox="1"/>
          <p:nvPr>
            <p:ph idx="15" type="body"/>
          </p:nvPr>
        </p:nvSpPr>
        <p:spPr>
          <a:xfrm>
            <a:off x="230650" y="3875100"/>
            <a:ext cx="2378700" cy="913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>
                <a:latin typeface="Figtree"/>
                <a:ea typeface="Figtree"/>
                <a:cs typeface="Figtree"/>
                <a:sym typeface="Figtre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>
                <a:latin typeface="Figtree"/>
                <a:ea typeface="Figtree"/>
                <a:cs typeface="Figtree"/>
                <a:sym typeface="Figtre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>
                <a:latin typeface="Figtree"/>
                <a:ea typeface="Figtree"/>
                <a:cs typeface="Figtree"/>
                <a:sym typeface="Figtre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>
                <a:latin typeface="Figtree"/>
                <a:ea typeface="Figtree"/>
                <a:cs typeface="Figtree"/>
                <a:sym typeface="Figtre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>
                <a:latin typeface="Figtree"/>
                <a:ea typeface="Figtree"/>
                <a:cs typeface="Figtree"/>
                <a:sym typeface="Figtre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>
                <a:latin typeface="Figtree"/>
                <a:ea typeface="Figtree"/>
                <a:cs typeface="Figtree"/>
                <a:sym typeface="Figtre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>
                <a:latin typeface="Figtree"/>
                <a:ea typeface="Figtree"/>
                <a:cs typeface="Figtree"/>
                <a:sym typeface="Figtre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>
                <a:latin typeface="Figtree"/>
                <a:ea typeface="Figtree"/>
                <a:cs typeface="Figtree"/>
                <a:sym typeface="Figtre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3" name="Google Shape;193;p17"/>
          <p:cNvSpPr/>
          <p:nvPr>
            <p:ph idx="16" type="pic"/>
          </p:nvPr>
        </p:nvSpPr>
        <p:spPr>
          <a:xfrm>
            <a:off x="230350" y="457200"/>
            <a:ext cx="853200" cy="103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">
  <p:cSld name="CUSTOM_1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 rot="-2700000">
            <a:off x="1338758" y="-3230594"/>
            <a:ext cx="6464087" cy="6464087"/>
          </a:xfrm>
          <a:prstGeom prst="rtTriangle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96" name="Google Shape;196;p18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9pPr>
          </a:lstStyle>
          <a:p/>
        </p:txBody>
      </p:sp>
      <p:sp>
        <p:nvSpPr>
          <p:cNvPr id="197" name="Google Shape;197;p18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9pPr>
          </a:lstStyle>
          <a:p/>
        </p:txBody>
      </p:sp>
      <p:sp>
        <p:nvSpPr>
          <p:cNvPr id="198" name="Google Shape;198;p18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429350" y="1801500"/>
            <a:ext cx="16833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00" name="Google Shape;200;p18"/>
          <p:cNvSpPr txBox="1"/>
          <p:nvPr>
            <p:ph idx="4" type="subTitle"/>
          </p:nvPr>
        </p:nvSpPr>
        <p:spPr>
          <a:xfrm>
            <a:off x="429350" y="1286000"/>
            <a:ext cx="16833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1" name="Google Shape;201;p18"/>
          <p:cNvSpPr txBox="1"/>
          <p:nvPr>
            <p:ph idx="5" type="body"/>
          </p:nvPr>
        </p:nvSpPr>
        <p:spPr>
          <a:xfrm>
            <a:off x="4833813" y="1801500"/>
            <a:ext cx="16833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02" name="Google Shape;202;p18"/>
          <p:cNvSpPr txBox="1"/>
          <p:nvPr>
            <p:ph idx="6" type="subTitle"/>
          </p:nvPr>
        </p:nvSpPr>
        <p:spPr>
          <a:xfrm>
            <a:off x="4833813" y="1286000"/>
            <a:ext cx="16833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3" name="Google Shape;203;p18"/>
          <p:cNvSpPr txBox="1"/>
          <p:nvPr>
            <p:ph idx="7" type="body"/>
          </p:nvPr>
        </p:nvSpPr>
        <p:spPr>
          <a:xfrm>
            <a:off x="2631588" y="2360650"/>
            <a:ext cx="16833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04" name="Google Shape;204;p18"/>
          <p:cNvSpPr txBox="1"/>
          <p:nvPr>
            <p:ph idx="8" type="subTitle"/>
          </p:nvPr>
        </p:nvSpPr>
        <p:spPr>
          <a:xfrm>
            <a:off x="2631588" y="1845150"/>
            <a:ext cx="16833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05" name="Google Shape;205;p18"/>
          <p:cNvSpPr txBox="1"/>
          <p:nvPr>
            <p:ph idx="9" type="body"/>
          </p:nvPr>
        </p:nvSpPr>
        <p:spPr>
          <a:xfrm>
            <a:off x="7036075" y="2360650"/>
            <a:ext cx="16833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06" name="Google Shape;206;p18"/>
          <p:cNvSpPr txBox="1"/>
          <p:nvPr>
            <p:ph idx="13" type="subTitle"/>
          </p:nvPr>
        </p:nvSpPr>
        <p:spPr>
          <a:xfrm>
            <a:off x="7036075" y="1845150"/>
            <a:ext cx="16833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">
  <p:cSld name="CUSTOM_8_1_1_1_1_1_1_1_1_1_1_1_1_1_1_1_1_1_1_1_1_1_1_1_1_1_1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0" y="0"/>
            <a:ext cx="3177300" cy="31773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9" name="Google Shape;209;p19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10" name="Google Shape;210;p19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1" type="body"/>
          </p:nvPr>
        </p:nvSpPr>
        <p:spPr>
          <a:xfrm>
            <a:off x="337797" y="1044075"/>
            <a:ext cx="2839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12" name="Google Shape;212;p19"/>
          <p:cNvSpPr txBox="1"/>
          <p:nvPr>
            <p:ph idx="3" type="body"/>
          </p:nvPr>
        </p:nvSpPr>
        <p:spPr>
          <a:xfrm>
            <a:off x="5967566" y="1044075"/>
            <a:ext cx="28557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13" name="Google Shape;213;p19"/>
          <p:cNvSpPr txBox="1"/>
          <p:nvPr>
            <p:ph idx="4" type="body"/>
          </p:nvPr>
        </p:nvSpPr>
        <p:spPr>
          <a:xfrm>
            <a:off x="321474" y="3385428"/>
            <a:ext cx="2839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14" name="Google Shape;214;p19"/>
          <p:cNvSpPr txBox="1"/>
          <p:nvPr>
            <p:ph idx="5" type="body"/>
          </p:nvPr>
        </p:nvSpPr>
        <p:spPr>
          <a:xfrm>
            <a:off x="5951149" y="3385428"/>
            <a:ext cx="28557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15" name="Google Shape;215;p19"/>
          <p:cNvSpPr txBox="1"/>
          <p:nvPr>
            <p:ph idx="6" type="subTitle"/>
          </p:nvPr>
        </p:nvSpPr>
        <p:spPr>
          <a:xfrm>
            <a:off x="3505113" y="2005475"/>
            <a:ext cx="10002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16" name="Google Shape;216;p19"/>
          <p:cNvSpPr txBox="1"/>
          <p:nvPr>
            <p:ph idx="7" type="subTitle"/>
          </p:nvPr>
        </p:nvSpPr>
        <p:spPr>
          <a:xfrm>
            <a:off x="4638638" y="2005475"/>
            <a:ext cx="10002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17" name="Google Shape;217;p19"/>
          <p:cNvSpPr txBox="1"/>
          <p:nvPr>
            <p:ph idx="8" type="subTitle"/>
          </p:nvPr>
        </p:nvSpPr>
        <p:spPr>
          <a:xfrm>
            <a:off x="3505525" y="2965825"/>
            <a:ext cx="10002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18" name="Google Shape;218;p19"/>
          <p:cNvSpPr txBox="1"/>
          <p:nvPr>
            <p:ph idx="9" type="subTitle"/>
          </p:nvPr>
        </p:nvSpPr>
        <p:spPr>
          <a:xfrm>
            <a:off x="4639050" y="2965825"/>
            <a:ext cx="10002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19" name="Google Shape;219;p19"/>
          <p:cNvSpPr txBox="1"/>
          <p:nvPr>
            <p:ph idx="13" type="subTitle"/>
          </p:nvPr>
        </p:nvSpPr>
        <p:spPr>
          <a:xfrm>
            <a:off x="4319044" y="2485650"/>
            <a:ext cx="5067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20" name="Google Shape;220;p19"/>
          <p:cNvSpPr txBox="1"/>
          <p:nvPr>
            <p:ph idx="14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- Alt 1">
  <p:cSld name="CUSTOM_8_1_1_1_1_1_1_1_1_1_1_1_1_1_1_1_1_1_1_1_1_1_1_1_1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/>
          <p:nvPr/>
        </p:nvSpPr>
        <p:spPr>
          <a:xfrm flipH="1" rot="5400000">
            <a:off x="6563025" y="657900"/>
            <a:ext cx="1358100" cy="37926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23" name="Google Shape;223;p20"/>
          <p:cNvSpPr/>
          <p:nvPr/>
        </p:nvSpPr>
        <p:spPr>
          <a:xfrm rot="5400000">
            <a:off x="580600" y="1292250"/>
            <a:ext cx="1358100" cy="25239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descr="A landscape shot of a marshland at dusk. " id="224" name="Google Shape;224;p20"/>
          <p:cNvPicPr preferRelativeResize="0"/>
          <p:nvPr/>
        </p:nvPicPr>
        <p:blipFill rotWithShape="1">
          <a:blip r:embed="rId2">
            <a:alphaModFix/>
          </a:blip>
          <a:srcRect b="14406" l="0" r="0" t="14413"/>
          <a:stretch/>
        </p:blipFill>
        <p:spPr>
          <a:xfrm>
            <a:off x="2517525" y="1875150"/>
            <a:ext cx="2822973" cy="135000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>
            <p:ph idx="1" type="body"/>
          </p:nvPr>
        </p:nvSpPr>
        <p:spPr>
          <a:xfrm>
            <a:off x="3272950" y="2558125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26" name="Google Shape;226;p20"/>
          <p:cNvSpPr txBox="1"/>
          <p:nvPr>
            <p:ph idx="2" type="body"/>
          </p:nvPr>
        </p:nvSpPr>
        <p:spPr>
          <a:xfrm>
            <a:off x="1806550" y="2558125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27" name="Google Shape;227;p20"/>
          <p:cNvSpPr txBox="1"/>
          <p:nvPr>
            <p:ph idx="3" type="body"/>
          </p:nvPr>
        </p:nvSpPr>
        <p:spPr>
          <a:xfrm>
            <a:off x="335425" y="1201925"/>
            <a:ext cx="11499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28" name="Google Shape;228;p20"/>
          <p:cNvSpPr txBox="1"/>
          <p:nvPr>
            <p:ph idx="4" type="body"/>
          </p:nvPr>
        </p:nvSpPr>
        <p:spPr>
          <a:xfrm>
            <a:off x="4721725" y="1229725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29" name="Google Shape;229;p20"/>
          <p:cNvSpPr txBox="1"/>
          <p:nvPr>
            <p:ph idx="5" type="body"/>
          </p:nvPr>
        </p:nvSpPr>
        <p:spPr>
          <a:xfrm>
            <a:off x="6193925" y="2623525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30" name="Google Shape;230;p20"/>
          <p:cNvSpPr txBox="1"/>
          <p:nvPr>
            <p:ph idx="6" type="subTitle"/>
          </p:nvPr>
        </p:nvSpPr>
        <p:spPr>
          <a:xfrm>
            <a:off x="3273038" y="32699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1" name="Google Shape;231;p20"/>
          <p:cNvSpPr txBox="1"/>
          <p:nvPr>
            <p:ph idx="7" type="subTitle"/>
          </p:nvPr>
        </p:nvSpPr>
        <p:spPr>
          <a:xfrm>
            <a:off x="1806638" y="32699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2" name="Google Shape;232;p20"/>
          <p:cNvSpPr txBox="1"/>
          <p:nvPr>
            <p:ph idx="8" type="subTitle"/>
          </p:nvPr>
        </p:nvSpPr>
        <p:spPr>
          <a:xfrm>
            <a:off x="335513" y="19137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3" name="Google Shape;233;p20"/>
          <p:cNvSpPr txBox="1"/>
          <p:nvPr>
            <p:ph idx="9" type="subTitle"/>
          </p:nvPr>
        </p:nvSpPr>
        <p:spPr>
          <a:xfrm>
            <a:off x="4721813" y="19415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4" name="Google Shape;234;p20"/>
          <p:cNvSpPr txBox="1"/>
          <p:nvPr>
            <p:ph idx="13" type="subTitle"/>
          </p:nvPr>
        </p:nvSpPr>
        <p:spPr>
          <a:xfrm>
            <a:off x="6194013" y="3335375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5" name="Google Shape;235;p20"/>
          <p:cNvSpPr txBox="1"/>
          <p:nvPr>
            <p:ph idx="14" type="subTitle"/>
          </p:nvPr>
        </p:nvSpPr>
        <p:spPr>
          <a:xfrm>
            <a:off x="7658713" y="4312650"/>
            <a:ext cx="1149900" cy="43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6" name="Google Shape;236;p20"/>
          <p:cNvSpPr txBox="1"/>
          <p:nvPr>
            <p:ph idx="15" type="body"/>
          </p:nvPr>
        </p:nvSpPr>
        <p:spPr>
          <a:xfrm>
            <a:off x="7658625" y="3600800"/>
            <a:ext cx="114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37" name="Google Shape;237;p20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16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39" name="Google Shape;239;p20"/>
          <p:cNvSpPr txBox="1"/>
          <p:nvPr>
            <p:ph idx="17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CUSTOM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2406900" cy="24069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7172525" y="0"/>
            <a:ext cx="19716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809850" y="1269500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3154650" y="3495050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3"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4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5" type="title"/>
          </p:nvPr>
        </p:nvSpPr>
        <p:spPr>
          <a:xfrm>
            <a:off x="3809850" y="1714600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6" type="title"/>
          </p:nvPr>
        </p:nvSpPr>
        <p:spPr>
          <a:xfrm>
            <a:off x="3809850" y="2159700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7" type="title"/>
          </p:nvPr>
        </p:nvSpPr>
        <p:spPr>
          <a:xfrm>
            <a:off x="3809850" y="2593988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8" type="title"/>
          </p:nvPr>
        </p:nvSpPr>
        <p:spPr>
          <a:xfrm>
            <a:off x="3809850" y="3036613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9" type="title"/>
          </p:nvPr>
        </p:nvSpPr>
        <p:spPr>
          <a:xfrm>
            <a:off x="3809850" y="3479238"/>
            <a:ext cx="2884500" cy="3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3" type="title"/>
          </p:nvPr>
        </p:nvSpPr>
        <p:spPr>
          <a:xfrm>
            <a:off x="3154650" y="3049925"/>
            <a:ext cx="592800" cy="3681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4" type="title"/>
          </p:nvPr>
        </p:nvSpPr>
        <p:spPr>
          <a:xfrm>
            <a:off x="3154650" y="2604813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5" type="title"/>
          </p:nvPr>
        </p:nvSpPr>
        <p:spPr>
          <a:xfrm>
            <a:off x="3154650" y="2159700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6" type="title"/>
          </p:nvPr>
        </p:nvSpPr>
        <p:spPr>
          <a:xfrm>
            <a:off x="3154650" y="1714588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7" type="title"/>
          </p:nvPr>
        </p:nvSpPr>
        <p:spPr>
          <a:xfrm>
            <a:off x="3154650" y="1269488"/>
            <a:ext cx="592800" cy="36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8" type="title"/>
          </p:nvPr>
        </p:nvSpPr>
        <p:spPr>
          <a:xfrm>
            <a:off x="228600" y="457200"/>
            <a:ext cx="5762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 - Alt 2">
  <p:cSld name="CUSTOM_8_1_1_1_1_1_1_1_1_1_1_1_1_1_1_1_1_1_1_1_1_1_1_1_1_1_1_1_1_1_1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 flipH="1">
            <a:off x="5961300" y="0"/>
            <a:ext cx="3177300" cy="31773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42" name="Google Shape;242;p21"/>
          <p:cNvSpPr/>
          <p:nvPr/>
        </p:nvSpPr>
        <p:spPr>
          <a:xfrm rot="5400000">
            <a:off x="3888975" y="-2016150"/>
            <a:ext cx="1358100" cy="9140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43" name="Google Shape;243;p21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Figtree"/>
              <a:buNone/>
              <a:defRPr sz="700"/>
            </a:lvl9pPr>
          </a:lstStyle>
          <a:p/>
        </p:txBody>
      </p:sp>
      <p:sp>
        <p:nvSpPr>
          <p:cNvPr id="244" name="Google Shape;244;p21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45" name="Google Shape;245;p21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6" name="Google Shape;246;p21"/>
          <p:cNvSpPr txBox="1"/>
          <p:nvPr>
            <p:ph idx="1" type="subTitle"/>
          </p:nvPr>
        </p:nvSpPr>
        <p:spPr>
          <a:xfrm>
            <a:off x="486625" y="130702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4" type="body"/>
          </p:nvPr>
        </p:nvSpPr>
        <p:spPr>
          <a:xfrm>
            <a:off x="486650" y="1623430"/>
            <a:ext cx="2281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48" name="Google Shape;248;p21"/>
          <p:cNvSpPr txBox="1"/>
          <p:nvPr>
            <p:ph idx="5" type="subTitle"/>
          </p:nvPr>
        </p:nvSpPr>
        <p:spPr>
          <a:xfrm>
            <a:off x="3431225" y="166807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21"/>
          <p:cNvSpPr txBox="1"/>
          <p:nvPr>
            <p:ph idx="6" type="body"/>
          </p:nvPr>
        </p:nvSpPr>
        <p:spPr>
          <a:xfrm>
            <a:off x="3431250" y="1984480"/>
            <a:ext cx="2281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50" name="Google Shape;250;p21"/>
          <p:cNvSpPr txBox="1"/>
          <p:nvPr>
            <p:ph idx="7" type="subTitle"/>
          </p:nvPr>
        </p:nvSpPr>
        <p:spPr>
          <a:xfrm>
            <a:off x="6375825" y="1307025"/>
            <a:ext cx="2281500" cy="2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" name="Google Shape;251;p21"/>
          <p:cNvSpPr txBox="1"/>
          <p:nvPr>
            <p:ph idx="8" type="body"/>
          </p:nvPr>
        </p:nvSpPr>
        <p:spPr>
          <a:xfrm>
            <a:off x="6375850" y="1623430"/>
            <a:ext cx="22815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display - Alt 1">
  <p:cSld name="CUSTOM_8_1_1_1_1_1_1_1_1_1_1_1_1_1_1_1_1_1_1_1_1_1_1_1_1_1_1_1_1_1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"/>
          <p:cNvSpPr/>
          <p:nvPr/>
        </p:nvSpPr>
        <p:spPr>
          <a:xfrm>
            <a:off x="7529650" y="250"/>
            <a:ext cx="16149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4" name="Google Shape;254;p22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55" name="Google Shape;255;p22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56" name="Google Shape;256;p22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230075" y="990150"/>
            <a:ext cx="36129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258" name="Google Shape;258;p22"/>
          <p:cNvSpPr txBox="1"/>
          <p:nvPr>
            <p:ph idx="4" type="subTitle"/>
          </p:nvPr>
        </p:nvSpPr>
        <p:spPr>
          <a:xfrm>
            <a:off x="228600" y="4156375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59" name="Google Shape;259;p22"/>
          <p:cNvSpPr txBox="1"/>
          <p:nvPr>
            <p:ph idx="5" type="subTitle"/>
          </p:nvPr>
        </p:nvSpPr>
        <p:spPr>
          <a:xfrm>
            <a:off x="230075" y="3582936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6" type="subTitle"/>
          </p:nvPr>
        </p:nvSpPr>
        <p:spPr>
          <a:xfrm>
            <a:off x="1983338" y="4156375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1" name="Google Shape;261;p22"/>
          <p:cNvSpPr txBox="1"/>
          <p:nvPr>
            <p:ph idx="7" type="subTitle"/>
          </p:nvPr>
        </p:nvSpPr>
        <p:spPr>
          <a:xfrm>
            <a:off x="1984813" y="3582936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62" name="Google Shape;262;p22"/>
          <p:cNvSpPr txBox="1"/>
          <p:nvPr>
            <p:ph idx="8" type="subTitle"/>
          </p:nvPr>
        </p:nvSpPr>
        <p:spPr>
          <a:xfrm>
            <a:off x="3739563" y="4156375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3" name="Google Shape;263;p22"/>
          <p:cNvSpPr txBox="1"/>
          <p:nvPr>
            <p:ph idx="9" type="subTitle"/>
          </p:nvPr>
        </p:nvSpPr>
        <p:spPr>
          <a:xfrm>
            <a:off x="3741038" y="3582936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64" name="Google Shape;264;p22"/>
          <p:cNvSpPr txBox="1"/>
          <p:nvPr>
            <p:ph idx="13" type="subTitle"/>
          </p:nvPr>
        </p:nvSpPr>
        <p:spPr>
          <a:xfrm>
            <a:off x="228600" y="3211175"/>
            <a:ext cx="3130200" cy="3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65" name="Google Shape;265;p22"/>
          <p:cNvSpPr txBox="1"/>
          <p:nvPr>
            <p:ph idx="14" type="subTitle"/>
          </p:nvPr>
        </p:nvSpPr>
        <p:spPr>
          <a:xfrm>
            <a:off x="228600" y="2663863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6" name="Google Shape;266;p22"/>
          <p:cNvSpPr txBox="1"/>
          <p:nvPr>
            <p:ph idx="15" type="subTitle"/>
          </p:nvPr>
        </p:nvSpPr>
        <p:spPr>
          <a:xfrm>
            <a:off x="230075" y="2090424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67" name="Google Shape;267;p22"/>
          <p:cNvSpPr txBox="1"/>
          <p:nvPr>
            <p:ph idx="16" type="subTitle"/>
          </p:nvPr>
        </p:nvSpPr>
        <p:spPr>
          <a:xfrm>
            <a:off x="1983338" y="2663863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8" name="Google Shape;268;p22"/>
          <p:cNvSpPr txBox="1"/>
          <p:nvPr>
            <p:ph idx="17" type="subTitle"/>
          </p:nvPr>
        </p:nvSpPr>
        <p:spPr>
          <a:xfrm>
            <a:off x="1984813" y="2090424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69" name="Google Shape;269;p22"/>
          <p:cNvSpPr txBox="1"/>
          <p:nvPr>
            <p:ph idx="18" type="subTitle"/>
          </p:nvPr>
        </p:nvSpPr>
        <p:spPr>
          <a:xfrm>
            <a:off x="3739563" y="2663863"/>
            <a:ext cx="12528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70" name="Google Shape;270;p22"/>
          <p:cNvSpPr txBox="1"/>
          <p:nvPr>
            <p:ph idx="19" type="subTitle"/>
          </p:nvPr>
        </p:nvSpPr>
        <p:spPr>
          <a:xfrm>
            <a:off x="3741038" y="2090424"/>
            <a:ext cx="1252800" cy="4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71" name="Google Shape;271;p22"/>
          <p:cNvSpPr txBox="1"/>
          <p:nvPr>
            <p:ph idx="20" type="subTitle"/>
          </p:nvPr>
        </p:nvSpPr>
        <p:spPr>
          <a:xfrm>
            <a:off x="228600" y="1718663"/>
            <a:ext cx="3130200" cy="3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Alt 1">
  <p:cSld name="CUSTOM_8_1_1_1_1_1_1_1_1_1_1_1_1_1_1_1_1_1_1_1_1_1_1_1_1_1_1_1_1_1_1_1_1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74" name="Google Shape;274;p23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75" name="Google Shape;275;p23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76" name="Google Shape;276;p23"/>
          <p:cNvSpPr txBox="1"/>
          <p:nvPr>
            <p:ph idx="1" type="subTitle"/>
          </p:nvPr>
        </p:nvSpPr>
        <p:spPr>
          <a:xfrm>
            <a:off x="228600" y="792994"/>
            <a:ext cx="31302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77" name="Google Shape;277;p23"/>
          <p:cNvSpPr txBox="1"/>
          <p:nvPr>
            <p:ph idx="4" type="subTitle"/>
          </p:nvPr>
        </p:nvSpPr>
        <p:spPr>
          <a:xfrm>
            <a:off x="419070" y="2462250"/>
            <a:ext cx="16938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5" type="subTitle"/>
          </p:nvPr>
        </p:nvSpPr>
        <p:spPr>
          <a:xfrm>
            <a:off x="419075" y="2708625"/>
            <a:ext cx="1550700" cy="1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6" type="subTitle"/>
          </p:nvPr>
        </p:nvSpPr>
        <p:spPr>
          <a:xfrm>
            <a:off x="419076" y="4077075"/>
            <a:ext cx="1693800" cy="21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7" type="subTitle"/>
          </p:nvPr>
        </p:nvSpPr>
        <p:spPr>
          <a:xfrm>
            <a:off x="2624407" y="2462250"/>
            <a:ext cx="16938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23"/>
          <p:cNvSpPr txBox="1"/>
          <p:nvPr>
            <p:ph idx="8" type="subTitle"/>
          </p:nvPr>
        </p:nvSpPr>
        <p:spPr>
          <a:xfrm>
            <a:off x="2624413" y="2708625"/>
            <a:ext cx="1550700" cy="1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82" name="Google Shape;282;p23"/>
          <p:cNvSpPr txBox="1"/>
          <p:nvPr>
            <p:ph idx="9" type="subTitle"/>
          </p:nvPr>
        </p:nvSpPr>
        <p:spPr>
          <a:xfrm>
            <a:off x="2624413" y="4077075"/>
            <a:ext cx="1693800" cy="21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83" name="Google Shape;283;p23"/>
          <p:cNvSpPr txBox="1"/>
          <p:nvPr>
            <p:ph idx="13" type="subTitle"/>
          </p:nvPr>
        </p:nvSpPr>
        <p:spPr>
          <a:xfrm>
            <a:off x="4815495" y="2462250"/>
            <a:ext cx="16938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 txBox="1"/>
          <p:nvPr>
            <p:ph idx="14" type="subTitle"/>
          </p:nvPr>
        </p:nvSpPr>
        <p:spPr>
          <a:xfrm>
            <a:off x="4815500" y="2708625"/>
            <a:ext cx="1550700" cy="1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85" name="Google Shape;285;p23"/>
          <p:cNvSpPr txBox="1"/>
          <p:nvPr>
            <p:ph idx="15" type="subTitle"/>
          </p:nvPr>
        </p:nvSpPr>
        <p:spPr>
          <a:xfrm>
            <a:off x="4815501" y="4077075"/>
            <a:ext cx="1693800" cy="21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86" name="Google Shape;286;p23"/>
          <p:cNvSpPr txBox="1"/>
          <p:nvPr>
            <p:ph idx="16" type="subTitle"/>
          </p:nvPr>
        </p:nvSpPr>
        <p:spPr>
          <a:xfrm>
            <a:off x="7006607" y="2462250"/>
            <a:ext cx="16938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" name="Google Shape;287;p23"/>
          <p:cNvSpPr txBox="1"/>
          <p:nvPr>
            <p:ph idx="17" type="subTitle"/>
          </p:nvPr>
        </p:nvSpPr>
        <p:spPr>
          <a:xfrm>
            <a:off x="7006613" y="2708625"/>
            <a:ext cx="1550700" cy="1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288" name="Google Shape;288;p23"/>
          <p:cNvSpPr txBox="1"/>
          <p:nvPr>
            <p:ph idx="18" type="subTitle"/>
          </p:nvPr>
        </p:nvSpPr>
        <p:spPr>
          <a:xfrm>
            <a:off x="7006613" y="4077075"/>
            <a:ext cx="1693800" cy="21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display 2">
  <p:cSld name="CUSTOM_8_1_1_1_1_1_1_1_1_1_1_1_1_1_1_1_1_1_1_1_1_1_1_1_1_1_1_1_1_1_1_1_1_1_1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/>
          <p:nvPr/>
        </p:nvSpPr>
        <p:spPr>
          <a:xfrm rot="-5400000">
            <a:off x="0" y="816600"/>
            <a:ext cx="4326900" cy="43269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1" name="Google Shape;291;p24"/>
          <p:cNvSpPr/>
          <p:nvPr/>
        </p:nvSpPr>
        <p:spPr>
          <a:xfrm rot="5400000">
            <a:off x="4817100" y="0"/>
            <a:ext cx="4326900" cy="4326900"/>
          </a:xfrm>
          <a:prstGeom prst="rect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2" name="Google Shape;292;p24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93" name="Google Shape;293;p24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294" name="Google Shape;294;p24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95" name="Google Shape;295;p24"/>
          <p:cNvSpPr txBox="1"/>
          <p:nvPr>
            <p:ph idx="1" type="subTitle"/>
          </p:nvPr>
        </p:nvSpPr>
        <p:spPr>
          <a:xfrm>
            <a:off x="3238050" y="1804700"/>
            <a:ext cx="26679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" name="Google Shape;296;p24"/>
          <p:cNvSpPr txBox="1"/>
          <p:nvPr>
            <p:ph idx="4" type="subTitle"/>
          </p:nvPr>
        </p:nvSpPr>
        <p:spPr>
          <a:xfrm>
            <a:off x="4056600" y="2688550"/>
            <a:ext cx="11247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7" name="Google Shape;297;p24"/>
          <p:cNvSpPr txBox="1"/>
          <p:nvPr>
            <p:ph idx="5" type="subTitle"/>
          </p:nvPr>
        </p:nvSpPr>
        <p:spPr>
          <a:xfrm>
            <a:off x="3457950" y="2233425"/>
            <a:ext cx="22281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98" name="Google Shape;298;p24"/>
          <p:cNvSpPr txBox="1"/>
          <p:nvPr>
            <p:ph idx="6" type="subTitle"/>
          </p:nvPr>
        </p:nvSpPr>
        <p:spPr>
          <a:xfrm>
            <a:off x="803225" y="1817900"/>
            <a:ext cx="26679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24"/>
          <p:cNvSpPr txBox="1"/>
          <p:nvPr>
            <p:ph idx="7" type="subTitle"/>
          </p:nvPr>
        </p:nvSpPr>
        <p:spPr>
          <a:xfrm>
            <a:off x="1621775" y="2701750"/>
            <a:ext cx="11247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24"/>
          <p:cNvSpPr txBox="1"/>
          <p:nvPr>
            <p:ph idx="8" type="subTitle"/>
          </p:nvPr>
        </p:nvSpPr>
        <p:spPr>
          <a:xfrm>
            <a:off x="1023125" y="2246625"/>
            <a:ext cx="22281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01" name="Google Shape;301;p24"/>
          <p:cNvSpPr txBox="1"/>
          <p:nvPr>
            <p:ph idx="9" type="subTitle"/>
          </p:nvPr>
        </p:nvSpPr>
        <p:spPr>
          <a:xfrm>
            <a:off x="5672875" y="1804700"/>
            <a:ext cx="26679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4"/>
          <p:cNvSpPr txBox="1"/>
          <p:nvPr>
            <p:ph idx="13" type="subTitle"/>
          </p:nvPr>
        </p:nvSpPr>
        <p:spPr>
          <a:xfrm>
            <a:off x="6491425" y="2688550"/>
            <a:ext cx="11247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3" name="Google Shape;303;p24"/>
          <p:cNvSpPr txBox="1"/>
          <p:nvPr>
            <p:ph idx="14" type="subTitle"/>
          </p:nvPr>
        </p:nvSpPr>
        <p:spPr>
          <a:xfrm>
            <a:off x="5892775" y="2233425"/>
            <a:ext cx="22281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CUSTOM_8_1_1_1_1_1_1_1_1_1_1_1_1_1_1_1_1_1_1_1_1_1_1_1_1_1_1_1_1_1_1_1_1_1_1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/>
          <p:nvPr/>
        </p:nvSpPr>
        <p:spPr>
          <a:xfrm rot="5400000">
            <a:off x="5473500" y="0"/>
            <a:ext cx="3670500" cy="3670500"/>
          </a:xfrm>
          <a:prstGeom prst="rect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06" name="Google Shape;306;p25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07" name="Google Shape;307;p25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08" name="Google Shape;308;p25"/>
          <p:cNvSpPr txBox="1"/>
          <p:nvPr>
            <p:ph idx="3" type="title"/>
          </p:nvPr>
        </p:nvSpPr>
        <p:spPr>
          <a:xfrm>
            <a:off x="228600" y="457200"/>
            <a:ext cx="41604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09" name="Google Shape;309;p25"/>
          <p:cNvSpPr txBox="1"/>
          <p:nvPr>
            <p:ph idx="1" type="subTitle"/>
          </p:nvPr>
        </p:nvSpPr>
        <p:spPr>
          <a:xfrm>
            <a:off x="228600" y="792994"/>
            <a:ext cx="3130200" cy="1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10" name="Google Shape;310;p25"/>
          <p:cNvSpPr txBox="1"/>
          <p:nvPr>
            <p:ph idx="4" type="title"/>
          </p:nvPr>
        </p:nvSpPr>
        <p:spPr>
          <a:xfrm>
            <a:off x="91525" y="1935942"/>
            <a:ext cx="1422300" cy="464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11" name="Google Shape;311;p25"/>
          <p:cNvSpPr txBox="1"/>
          <p:nvPr>
            <p:ph idx="5" type="title"/>
          </p:nvPr>
        </p:nvSpPr>
        <p:spPr>
          <a:xfrm>
            <a:off x="2849500" y="1935942"/>
            <a:ext cx="1422300" cy="464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12" name="Google Shape;312;p25"/>
          <p:cNvSpPr txBox="1"/>
          <p:nvPr>
            <p:ph idx="6" type="title"/>
          </p:nvPr>
        </p:nvSpPr>
        <p:spPr>
          <a:xfrm>
            <a:off x="4298950" y="1935942"/>
            <a:ext cx="1422300" cy="464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13" name="Google Shape;313;p25"/>
          <p:cNvSpPr txBox="1"/>
          <p:nvPr>
            <p:ph idx="7" type="title"/>
          </p:nvPr>
        </p:nvSpPr>
        <p:spPr>
          <a:xfrm>
            <a:off x="7298500" y="1935942"/>
            <a:ext cx="1422300" cy="464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gtree"/>
              <a:buNone/>
              <a:defRPr sz="36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14" name="Google Shape;314;p25"/>
          <p:cNvSpPr txBox="1"/>
          <p:nvPr>
            <p:ph idx="8" type="subTitle"/>
          </p:nvPr>
        </p:nvSpPr>
        <p:spPr>
          <a:xfrm>
            <a:off x="442900" y="3172725"/>
            <a:ext cx="1289400" cy="2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9pPr>
          </a:lstStyle>
          <a:p/>
        </p:txBody>
      </p:sp>
      <p:sp>
        <p:nvSpPr>
          <p:cNvPr id="315" name="Google Shape;315;p25"/>
          <p:cNvSpPr txBox="1"/>
          <p:nvPr>
            <p:ph idx="9" type="subTitle"/>
          </p:nvPr>
        </p:nvSpPr>
        <p:spPr>
          <a:xfrm>
            <a:off x="442900" y="3418396"/>
            <a:ext cx="12894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16" name="Google Shape;316;p25"/>
          <p:cNvSpPr txBox="1"/>
          <p:nvPr>
            <p:ph idx="13" type="body"/>
          </p:nvPr>
        </p:nvSpPr>
        <p:spPr>
          <a:xfrm>
            <a:off x="442898" y="3850550"/>
            <a:ext cx="12894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9pPr>
          </a:lstStyle>
          <a:p/>
        </p:txBody>
      </p:sp>
      <p:sp>
        <p:nvSpPr>
          <p:cNvPr id="317" name="Google Shape;317;p25"/>
          <p:cNvSpPr txBox="1"/>
          <p:nvPr>
            <p:ph idx="14" type="subTitle"/>
          </p:nvPr>
        </p:nvSpPr>
        <p:spPr>
          <a:xfrm>
            <a:off x="3201413" y="3173750"/>
            <a:ext cx="1289400" cy="2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9pPr>
          </a:lstStyle>
          <a:p/>
        </p:txBody>
      </p:sp>
      <p:sp>
        <p:nvSpPr>
          <p:cNvPr id="318" name="Google Shape;318;p25"/>
          <p:cNvSpPr txBox="1"/>
          <p:nvPr>
            <p:ph idx="15" type="subTitle"/>
          </p:nvPr>
        </p:nvSpPr>
        <p:spPr>
          <a:xfrm>
            <a:off x="3201413" y="3419421"/>
            <a:ext cx="12894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19" name="Google Shape;319;p25"/>
          <p:cNvSpPr txBox="1"/>
          <p:nvPr>
            <p:ph idx="16" type="body"/>
          </p:nvPr>
        </p:nvSpPr>
        <p:spPr>
          <a:xfrm>
            <a:off x="3201411" y="3851575"/>
            <a:ext cx="12894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9pPr>
          </a:lstStyle>
          <a:p/>
        </p:txBody>
      </p:sp>
      <p:sp>
        <p:nvSpPr>
          <p:cNvPr id="320" name="Google Shape;320;p25"/>
          <p:cNvSpPr txBox="1"/>
          <p:nvPr>
            <p:ph idx="17" type="subTitle"/>
          </p:nvPr>
        </p:nvSpPr>
        <p:spPr>
          <a:xfrm>
            <a:off x="4652727" y="3173750"/>
            <a:ext cx="1289400" cy="2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18" type="subTitle"/>
          </p:nvPr>
        </p:nvSpPr>
        <p:spPr>
          <a:xfrm>
            <a:off x="4652727" y="3419421"/>
            <a:ext cx="12894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22" name="Google Shape;322;p25"/>
          <p:cNvSpPr txBox="1"/>
          <p:nvPr>
            <p:ph idx="19" type="body"/>
          </p:nvPr>
        </p:nvSpPr>
        <p:spPr>
          <a:xfrm>
            <a:off x="4652725" y="3851575"/>
            <a:ext cx="12894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20" type="subTitle"/>
          </p:nvPr>
        </p:nvSpPr>
        <p:spPr>
          <a:xfrm>
            <a:off x="7646687" y="3172725"/>
            <a:ext cx="1289400" cy="2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gtree Light"/>
                <a:ea typeface="Figtree Light"/>
                <a:cs typeface="Figtree Light"/>
                <a:sym typeface="Figtree Light"/>
              </a:defRPr>
            </a:lvl9pPr>
          </a:lstStyle>
          <a:p/>
        </p:txBody>
      </p:sp>
      <p:sp>
        <p:nvSpPr>
          <p:cNvPr id="324" name="Google Shape;324;p25"/>
          <p:cNvSpPr txBox="1"/>
          <p:nvPr>
            <p:ph idx="21" type="subTitle"/>
          </p:nvPr>
        </p:nvSpPr>
        <p:spPr>
          <a:xfrm>
            <a:off x="7646687" y="3418396"/>
            <a:ext cx="12894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3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325" name="Google Shape;325;p25"/>
          <p:cNvSpPr txBox="1"/>
          <p:nvPr>
            <p:ph idx="22" type="body"/>
          </p:nvPr>
        </p:nvSpPr>
        <p:spPr>
          <a:xfrm>
            <a:off x="7646686" y="3850550"/>
            <a:ext cx="1289400" cy="7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●"/>
              <a:defRPr sz="900">
                <a:latin typeface="Jost Light"/>
                <a:ea typeface="Jost Light"/>
                <a:cs typeface="Jost Light"/>
                <a:sym typeface="Jost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○"/>
              <a:defRPr sz="900">
                <a:latin typeface="Jost Light"/>
                <a:ea typeface="Jost Light"/>
                <a:cs typeface="Jost Light"/>
                <a:sym typeface="Jost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Jost Light"/>
              <a:buChar char="■"/>
              <a:defRPr sz="900">
                <a:latin typeface="Jost Light"/>
                <a:ea typeface="Jost Light"/>
                <a:cs typeface="Jost Light"/>
                <a:sym typeface="Jos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Alt 2">
  <p:cSld name="CUSTOM_8_1_1_1_1_1_1_1_1_1_1_1_1_1_1_1_1_1_1_1_1_1_1_1_1_1_1_1_1_1_1_2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/>
          <p:nvPr/>
        </p:nvSpPr>
        <p:spPr>
          <a:xfrm rot="-5400000">
            <a:off x="0" y="816600"/>
            <a:ext cx="4326900" cy="43269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28" name="Google Shape;328;p26"/>
          <p:cNvSpPr/>
          <p:nvPr/>
        </p:nvSpPr>
        <p:spPr>
          <a:xfrm rot="5400000">
            <a:off x="4817100" y="0"/>
            <a:ext cx="4326900" cy="4326900"/>
          </a:xfrm>
          <a:prstGeom prst="rect">
            <a:avLst/>
          </a:prstGeom>
          <a:gradFill>
            <a:gsLst>
              <a:gs pos="0">
                <a:schemeClr val="accent6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29" name="Google Shape;329;p26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30" name="Google Shape;330;p26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331" name="Google Shape;331;p26"/>
          <p:cNvSpPr/>
          <p:nvPr/>
        </p:nvSpPr>
        <p:spPr>
          <a:xfrm>
            <a:off x="228650" y="457200"/>
            <a:ext cx="8686800" cy="4226400"/>
          </a:xfrm>
          <a:prstGeom prst="roundRect">
            <a:avLst>
              <a:gd fmla="val 682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v</a:t>
            </a:r>
            <a:endParaRPr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32" name="Google Shape;332;p26"/>
          <p:cNvSpPr txBox="1"/>
          <p:nvPr>
            <p:ph idx="3" type="title"/>
          </p:nvPr>
        </p:nvSpPr>
        <p:spPr>
          <a:xfrm>
            <a:off x="1254050" y="1703407"/>
            <a:ext cx="6636000" cy="12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gtree"/>
              <a:buNone/>
              <a:defRPr sz="8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33" name="Google Shape;333;p26"/>
          <p:cNvSpPr txBox="1"/>
          <p:nvPr>
            <p:ph idx="1" type="subTitle"/>
          </p:nvPr>
        </p:nvSpPr>
        <p:spPr>
          <a:xfrm>
            <a:off x="1643100" y="2881050"/>
            <a:ext cx="5857800" cy="43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6" name="Google Shape;33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5" name="Google Shape;345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- Alt 1">
  <p:cSld name="CUSTOM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>
            <p:ph idx="2" type="pic"/>
          </p:nvPr>
        </p:nvSpPr>
        <p:spPr>
          <a:xfrm>
            <a:off x="0" y="-9000"/>
            <a:ext cx="3054300" cy="325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"/>
          <p:cNvSpPr/>
          <p:nvPr>
            <p:ph idx="3" type="pic"/>
          </p:nvPr>
        </p:nvSpPr>
        <p:spPr>
          <a:xfrm>
            <a:off x="3044117" y="-9000"/>
            <a:ext cx="3054300" cy="32529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4"/>
          <p:cNvSpPr/>
          <p:nvPr>
            <p:ph idx="4" type="pic"/>
          </p:nvPr>
        </p:nvSpPr>
        <p:spPr>
          <a:xfrm>
            <a:off x="6088233" y="-9000"/>
            <a:ext cx="3054300" cy="32529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228675" y="33378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title"/>
          </p:nvPr>
        </p:nvSpPr>
        <p:spPr>
          <a:xfrm>
            <a:off x="228675" y="35511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28675" y="4256750"/>
            <a:ext cx="2660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41" name="Google Shape;41;p4"/>
          <p:cNvSpPr txBox="1"/>
          <p:nvPr>
            <p:ph idx="6" type="title"/>
          </p:nvPr>
        </p:nvSpPr>
        <p:spPr>
          <a:xfrm>
            <a:off x="3235367" y="33378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7" type="title"/>
          </p:nvPr>
        </p:nvSpPr>
        <p:spPr>
          <a:xfrm>
            <a:off x="3235367" y="35511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8" type="body"/>
          </p:nvPr>
        </p:nvSpPr>
        <p:spPr>
          <a:xfrm>
            <a:off x="3241214" y="4256750"/>
            <a:ext cx="2660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44" name="Google Shape;44;p4"/>
          <p:cNvSpPr txBox="1"/>
          <p:nvPr>
            <p:ph idx="9" type="title"/>
          </p:nvPr>
        </p:nvSpPr>
        <p:spPr>
          <a:xfrm>
            <a:off x="6279483" y="33378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3" type="title"/>
          </p:nvPr>
        </p:nvSpPr>
        <p:spPr>
          <a:xfrm>
            <a:off x="6279483" y="3551100"/>
            <a:ext cx="26718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4" type="body"/>
          </p:nvPr>
        </p:nvSpPr>
        <p:spPr>
          <a:xfrm>
            <a:off x="6285328" y="4256750"/>
            <a:ext cx="2660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0" name="Google Shape;350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5" name="Google Shape;355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6" name="Google Shape;356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3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0" name="Google Shape;370;p3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4" name="Google Shape;374;p3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7" name="Google Shape;377;p4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4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0" name="Google Shape;380;p4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- Alt 2">
  <p:cSld name="CUSTOM_1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 rot="-2700000">
            <a:off x="1338758" y="-3230594"/>
            <a:ext cx="6464087" cy="6464087"/>
          </a:xfrm>
          <a:prstGeom prst="rtTriangle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228600" y="457200"/>
            <a:ext cx="62823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title"/>
          </p:nvPr>
        </p:nvSpPr>
        <p:spPr>
          <a:xfrm>
            <a:off x="339875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5" type="title"/>
          </p:nvPr>
        </p:nvSpPr>
        <p:spPr>
          <a:xfrm>
            <a:off x="339875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6" type="title"/>
          </p:nvPr>
        </p:nvSpPr>
        <p:spPr>
          <a:xfrm>
            <a:off x="1807977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7" type="title"/>
          </p:nvPr>
        </p:nvSpPr>
        <p:spPr>
          <a:xfrm>
            <a:off x="1807977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8" type="title"/>
          </p:nvPr>
        </p:nvSpPr>
        <p:spPr>
          <a:xfrm>
            <a:off x="3275545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9" type="title"/>
          </p:nvPr>
        </p:nvSpPr>
        <p:spPr>
          <a:xfrm>
            <a:off x="3275545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3" type="title"/>
          </p:nvPr>
        </p:nvSpPr>
        <p:spPr>
          <a:xfrm>
            <a:off x="4743373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14" type="title"/>
          </p:nvPr>
        </p:nvSpPr>
        <p:spPr>
          <a:xfrm>
            <a:off x="4743373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15" type="title"/>
          </p:nvPr>
        </p:nvSpPr>
        <p:spPr>
          <a:xfrm>
            <a:off x="6205996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16" type="title"/>
          </p:nvPr>
        </p:nvSpPr>
        <p:spPr>
          <a:xfrm>
            <a:off x="6205996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17" type="title"/>
          </p:nvPr>
        </p:nvSpPr>
        <p:spPr>
          <a:xfrm>
            <a:off x="7683660" y="3589925"/>
            <a:ext cx="1225200" cy="172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18" type="title"/>
          </p:nvPr>
        </p:nvSpPr>
        <p:spPr>
          <a:xfrm>
            <a:off x="7683660" y="4026125"/>
            <a:ext cx="1225200" cy="207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64" name="Google Shape;64;p5"/>
          <p:cNvSpPr/>
          <p:nvPr>
            <p:ph idx="19" type="pic"/>
          </p:nvPr>
        </p:nvSpPr>
        <p:spPr>
          <a:xfrm>
            <a:off x="1726022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65" name="Google Shape;65;p5"/>
          <p:cNvSpPr/>
          <p:nvPr>
            <p:ph idx="20" type="pic"/>
          </p:nvPr>
        </p:nvSpPr>
        <p:spPr>
          <a:xfrm>
            <a:off x="3194345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66" name="Google Shape;66;p5"/>
          <p:cNvSpPr/>
          <p:nvPr>
            <p:ph idx="21" type="pic"/>
          </p:nvPr>
        </p:nvSpPr>
        <p:spPr>
          <a:xfrm>
            <a:off x="4662668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67" name="Google Shape;67;p5"/>
          <p:cNvSpPr/>
          <p:nvPr>
            <p:ph idx="22" type="pic"/>
          </p:nvPr>
        </p:nvSpPr>
        <p:spPr>
          <a:xfrm>
            <a:off x="6130990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68" name="Google Shape;68;p5"/>
          <p:cNvSpPr/>
          <p:nvPr>
            <p:ph idx="23" type="pic"/>
          </p:nvPr>
        </p:nvSpPr>
        <p:spPr>
          <a:xfrm>
            <a:off x="7599313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  <p:sp>
        <p:nvSpPr>
          <p:cNvPr id="69" name="Google Shape;69;p5"/>
          <p:cNvSpPr/>
          <p:nvPr>
            <p:ph idx="24" type="pic"/>
          </p:nvPr>
        </p:nvSpPr>
        <p:spPr>
          <a:xfrm>
            <a:off x="257700" y="1991825"/>
            <a:ext cx="1288500" cy="1363800"/>
          </a:xfrm>
          <a:prstGeom prst="roundRect">
            <a:avLst>
              <a:gd fmla="val 676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4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4" name="Google Shape;384;p4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5" name="Google Shape;385;p41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41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41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8" name="Google Shape;388;p41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4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4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5" name="Google Shape;395;p4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4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4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4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4" name="Google Shape;404;p4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" name="Google Shape;409;p4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5" name="Google Shape;415;p4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4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4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0" name="Google Shape;420;p4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4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9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41" name="Google Shape;441;p49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0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446" name="Google Shape;446;p50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47" name="Google Shape;447;p50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50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51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3" name="Google Shape;453;p51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54" name="Google Shape;454;p51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455" name="Google Shape;455;p51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p51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7" name="Google Shape;457;p51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8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3" type="title"/>
          </p:nvPr>
        </p:nvSpPr>
        <p:spPr>
          <a:xfrm>
            <a:off x="228600" y="457200"/>
            <a:ext cx="42966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5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" name="Google Shape;462;p52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52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5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8" name="Google Shape;468;p53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9" name="Google Shape;469;p53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4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54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54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5" name="Google Shape;475;p54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54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7" name="Google Shape;477;p54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8" name="Google Shape;478;p5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54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480" name="Google Shape;480;p54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481" name="Google Shape;481;p54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482" name="Google Shape;482;p54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483" name="Google Shape;483;p54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484" name="Google Shape;484;p54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485" name="Google Shape;485;p54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55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55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6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5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5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6" name="Google Shape;496;p56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7" name="Google Shape;497;p56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56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56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56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56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56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3" name="Google Shape;503;p56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56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56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56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56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8" name="Google Shape;508;p56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56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p56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56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" name="Google Shape;512;p56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56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4" name="Google Shape;514;p56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56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5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57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57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57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523" name="Google Shape;523;p57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4" name="Google Shape;524;p57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5" name="Google Shape;525;p57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57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7" name="Google Shape;527;p57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57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57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0" name="Google Shape;530;p57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1" name="Google Shape;531;p57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532" name="Google Shape;532;p57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3" name="Google Shape;533;p57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4" name="Google Shape;534;p57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535" name="Google Shape;535;p57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39" name="Google Shape;539;p58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0" name="Google Shape;540;p58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1" name="Google Shape;541;p58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2" name="Google Shape;542;p58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3" name="Google Shape;543;p58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4" name="Google Shape;544;p58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5" name="Google Shape;545;p58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6" name="Google Shape;546;p58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7" name="Google Shape;547;p58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48" name="Google Shape;548;p5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58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0" name="Google Shape;550;p58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51" name="Google Shape;551;p58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52" name="Google Shape;552;p58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53" name="Google Shape;553;p58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54" name="Google Shape;554;p58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5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9" name="Google Shape;559;p59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0" name="Google Shape;560;p59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1" name="Google Shape;561;p59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2" name="Google Shape;562;p59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3" name="Google Shape;563;p59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64" name="Google Shape;564;p59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5" name="Google Shape;565;p59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6" name="Google Shape;566;p59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7" name="Google Shape;567;p59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8" name="Google Shape;568;p59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9" name="Google Shape;569;p59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70" name="Google Shape;570;p59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71" name="Google Shape;571;p59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72" name="Google Shape;572;p59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73" name="Google Shape;573;p59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74" name="Google Shape;574;p59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0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78" name="Google Shape;578;p6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6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0" name="Google Shape;580;p60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81" name="Google Shape;581;p60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82" name="Google Shape;582;p60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83" name="Google Shape;583;p60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84" name="Google Shape;584;p60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85" name="Google Shape;585;p60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86" name="Google Shape;586;p60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87" name="Google Shape;587;p60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88" name="Google Shape;588;p60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89" name="Google Shape;589;p60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90" name="Google Shape;590;p60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1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94" name="Google Shape;594;p6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6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6" name="Google Shape;596;p61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97" name="Google Shape;597;p61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98" name="Google Shape;598;p61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01" name="Google Shape;601;p61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02" name="Google Shape;602;p61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03" name="Google Shape;603;p61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04" name="Google Shape;604;p61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05" name="Google Shape;605;p61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06" name="Google Shape;606;p61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07" name="Google Shape;607;p61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08" name="Google Shape;608;p61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09" name="Google Shape;609;p61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10" name="Google Shape;610;p61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8_1_1_1_1_1_1_1_1_1_1_1_1_1_1_1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>
            <a:off x="0" y="0"/>
            <a:ext cx="2406900" cy="24069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2" type="title"/>
          </p:nvPr>
        </p:nvSpPr>
        <p:spPr>
          <a:xfrm>
            <a:off x="228600" y="457200"/>
            <a:ext cx="34326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pic>
        <p:nvPicPr>
          <p:cNvPr descr="Free Images : landscape, nature, horizon, mountain, sky, night ..." id="78" name="Google Shape;78;p7"/>
          <p:cNvPicPr preferRelativeResize="0"/>
          <p:nvPr/>
        </p:nvPicPr>
        <p:blipFill rotWithShape="1">
          <a:blip r:embed="rId2">
            <a:alphaModFix/>
          </a:blip>
          <a:srcRect b="0" l="23232" r="29975" t="0"/>
          <a:stretch/>
        </p:blipFill>
        <p:spPr>
          <a:xfrm>
            <a:off x="7541887" y="0"/>
            <a:ext cx="16040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/>
          <p:nvPr>
            <p:ph idx="1" type="subTitle"/>
          </p:nvPr>
        </p:nvSpPr>
        <p:spPr>
          <a:xfrm>
            <a:off x="228950" y="1419750"/>
            <a:ext cx="5154900" cy="228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0" name="Google Shape;80;p7"/>
          <p:cNvSpPr/>
          <p:nvPr/>
        </p:nvSpPr>
        <p:spPr>
          <a:xfrm>
            <a:off x="6077650" y="0"/>
            <a:ext cx="1462200" cy="51435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6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5" name="Google Shape;615;p62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16" name="Google Shape;616;p62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17" name="Google Shape;617;p62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18" name="Google Shape;618;p62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19" name="Google Shape;619;p62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20" name="Google Shape;620;p62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3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624" name="Google Shape;624;p63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25" name="Google Shape;625;p63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26" name="Google Shape;626;p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63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8" name="Google Shape;628;p63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29" name="Google Shape;629;p63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30" name="Google Shape;630;p63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31" name="Google Shape;631;p63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32" name="Google Shape;632;p63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33" name="Google Shape;633;p63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34" name="Google Shape;634;p63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35" name="Google Shape;635;p63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6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6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0" name="Google Shape;640;p64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41" name="Google Shape;641;p64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42" name="Google Shape;642;p64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43" name="Google Shape;643;p64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44" name="Google Shape;644;p64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45" name="Google Shape;645;p64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46" name="Google Shape;646;p64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47" name="Google Shape;647;p64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48" name="Google Shape;648;p64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6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" name="Google Shape;653;p65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54" name="Google Shape;654;p65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55" name="Google Shape;655;p65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56" name="Google Shape;656;p65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57" name="Google Shape;657;p65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58" name="Google Shape;658;p65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59" name="Google Shape;659;p65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60" name="Google Shape;660;p65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661" name="Google Shape;661;p65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662" name="Google Shape;662;p65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663" name="Google Shape;663;p65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6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667" name="Google Shape;667;p66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668" name="Google Shape;668;p66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669" name="Google Shape;669;p66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670" name="Google Shape;670;p66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71" name="Google Shape;671;p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6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3" name="Google Shape;673;p66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74" name="Google Shape;674;p66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75" name="Google Shape;675;p66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76" name="Google Shape;676;p66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77" name="Google Shape;677;p66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6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2" name="Google Shape;682;p67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83" name="Google Shape;683;p67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84" name="Google Shape;684;p67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85" name="Google Shape;685;p67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86" name="Google Shape;686;p67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87" name="Google Shape;687;p67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88" name="Google Shape;688;p67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89" name="Google Shape;689;p67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90" name="Google Shape;690;p67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91" name="Google Shape;691;p67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92" name="Google Shape;692;p67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93" name="Google Shape;693;p67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8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697" name="Google Shape;697;p68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8" name="Google Shape;698;p68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99" name="Google Shape;699;p68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0" name="Google Shape;700;p6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" name="Google Shape;701;p68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9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5" name="Google Shape;705;p69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706" name="Google Shape;706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69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8" name="Google Shape;708;p69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09" name="Google Shape;709;p69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0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13" name="Google Shape;713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70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70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716" name="Google Shape;716;p70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1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720" name="Google Shape;720;p71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721" name="Google Shape;721;p71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722" name="Google Shape;722;p71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3" name="Google Shape;723;p71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724" name="Google Shape;724;p71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5" name="Google Shape;725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71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8_1_1_1_1_1_1_1_1_1_1_1_1_1_1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0" y="0"/>
            <a:ext cx="3776100" cy="3776100"/>
          </a:xfrm>
          <a:prstGeom prst="rect">
            <a:avLst/>
          </a:prstGeom>
          <a:gradFill>
            <a:gsLst>
              <a:gs pos="0">
                <a:schemeClr val="accent6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83" name="Google Shape;83;p8"/>
          <p:cNvSpPr/>
          <p:nvPr/>
        </p:nvSpPr>
        <p:spPr>
          <a:xfrm rot="10800000">
            <a:off x="3156575" y="250"/>
            <a:ext cx="59835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4102943" y="1042306"/>
            <a:ext cx="558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“</a:t>
            </a:r>
            <a:endParaRPr b="1" sz="7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85" name="Google Shape;85;p8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3" type="title"/>
          </p:nvPr>
        </p:nvSpPr>
        <p:spPr>
          <a:xfrm>
            <a:off x="228600" y="457200"/>
            <a:ext cx="29259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8" name="Google Shape;88;p8"/>
          <p:cNvSpPr txBox="1"/>
          <p:nvPr>
            <p:ph idx="1" type="subTitle"/>
          </p:nvPr>
        </p:nvSpPr>
        <p:spPr>
          <a:xfrm>
            <a:off x="4102950" y="1631400"/>
            <a:ext cx="4089000" cy="228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9" name="Google Shape;89;p8"/>
          <p:cNvSpPr txBox="1"/>
          <p:nvPr>
            <p:ph idx="4" type="subTitle"/>
          </p:nvPr>
        </p:nvSpPr>
        <p:spPr>
          <a:xfrm>
            <a:off x="228600" y="3967700"/>
            <a:ext cx="23364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90" name="Google Shape;90;p8"/>
          <p:cNvSpPr/>
          <p:nvPr>
            <p:ph idx="5" type="pic"/>
          </p:nvPr>
        </p:nvSpPr>
        <p:spPr>
          <a:xfrm>
            <a:off x="228800" y="1707600"/>
            <a:ext cx="1951200" cy="20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2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0" name="Google Shape;730;p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7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2" name="Google Shape;732;p72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733" name="Google Shape;733;p72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3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737" name="Google Shape;737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7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9" name="Google Shape;739;p73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4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43" name="Google Shape;743;p74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44" name="Google Shape;744;p74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5" name="Google Shape;745;p74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46" name="Google Shape;746;p74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47" name="Google Shape;747;p74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8" name="Google Shape;748;p74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49" name="Google Shape;749;p74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50" name="Google Shape;750;p74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1" name="Google Shape;751;p74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52" name="Google Shape;752;p74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53" name="Google Shape;753;p74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4" name="Google Shape;754;p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74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6" name="Google Shape;756;p74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5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760" name="Google Shape;760;p75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761" name="Google Shape;761;p75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62" name="Google Shape;762;p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7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4" name="Google Shape;764;p75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65" name="Google Shape;765;p75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766" name="Google Shape;766;p75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767" name="Google Shape;767;p75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68" name="Google Shape;768;p75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69" name="Google Shape;769;p75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770" name="Google Shape;770;p75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771" name="Google Shape;771;p75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72" name="Google Shape;772;p75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73" name="Google Shape;773;p75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774" name="Google Shape;774;p75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775" name="Google Shape;775;p75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76" name="Google Shape;776;p75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77" name="Google Shape;777;p75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0" name="Google Shape;780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9" name="Google Shape;789;p7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4" name="Google Shape;794;p8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2">
  <p:cSld name="CUSTOM_8_1_1_1_1_1_1_1_1_1_1_1_1_1_1_1_1_1_1_1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 rot="-5400000">
            <a:off x="3054300" y="1196700"/>
            <a:ext cx="3946800" cy="3946800"/>
          </a:xfrm>
          <a:prstGeom prst="rect">
            <a:avLst/>
          </a:prstGeom>
          <a:gradFill>
            <a:gsLst>
              <a:gs pos="0">
                <a:schemeClr val="lt2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3" name="Google Shape;93;p9"/>
          <p:cNvSpPr/>
          <p:nvPr/>
        </p:nvSpPr>
        <p:spPr>
          <a:xfrm rot="5400000">
            <a:off x="6262500" y="0"/>
            <a:ext cx="2881500" cy="2881500"/>
          </a:xfrm>
          <a:prstGeom prst="rect">
            <a:avLst/>
          </a:prstGeom>
          <a:gradFill>
            <a:gsLst>
              <a:gs pos="0">
                <a:schemeClr val="accent5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4" name="Google Shape;94;p9"/>
          <p:cNvSpPr/>
          <p:nvPr>
            <p:ph idx="2" type="pic"/>
          </p:nvPr>
        </p:nvSpPr>
        <p:spPr>
          <a:xfrm>
            <a:off x="0" y="-9000"/>
            <a:ext cx="3054300" cy="32529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 txBox="1"/>
          <p:nvPr/>
        </p:nvSpPr>
        <p:spPr>
          <a:xfrm>
            <a:off x="3455693" y="228206"/>
            <a:ext cx="558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“</a:t>
            </a:r>
            <a:endParaRPr b="1" sz="7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6" name="Google Shape;96;p9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3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4" type="title"/>
          </p:nvPr>
        </p:nvSpPr>
        <p:spPr>
          <a:xfrm>
            <a:off x="228600" y="3429000"/>
            <a:ext cx="3432600" cy="2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3455700" y="817300"/>
            <a:ext cx="4959300" cy="228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00" name="Google Shape;100;p9"/>
          <p:cNvSpPr txBox="1"/>
          <p:nvPr>
            <p:ph idx="5" type="subTitle"/>
          </p:nvPr>
        </p:nvSpPr>
        <p:spPr>
          <a:xfrm>
            <a:off x="228600" y="3739100"/>
            <a:ext cx="23364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9" name="Google Shape;799;p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0" name="Google Shape;800;p8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5" name="Google Shape;805;p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8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0" name="Google Shape;810;p8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1" name="Google Shape;811;p8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2" name="Google Shape;812;p8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3" name="Google Shape;813;p8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4" name="Google Shape;814;p8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8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8" name="Google Shape;818;p8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1" name="Google Shape;821;p8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2" name="Google Shape;822;p8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3" name="Google Shape;823;p8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4" name="Google Shape;824;p8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7" name="Google Shape;827;p9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9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9" name="Google Shape;829;p9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9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" name="Google Shape;831;p9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2" name="Google Shape;832;p9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5" name="Google Shape;835;p9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6" name="Google Shape;836;p9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7" name="Google Shape;837;p9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8" name="Google Shape;838;p9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9" name="Google Shape;839;p9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0" name="Google Shape;840;p9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1" name="Google Shape;841;p9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2" name="Google Shape;842;p9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3">
  <p:cSld name="CUSTOM_8_1_1_1_1_1_1_1_1_1_1_1_1_1_1_1_1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/>
          <p:nvPr/>
        </p:nvSpPr>
        <p:spPr>
          <a:xfrm>
            <a:off x="0" y="0"/>
            <a:ext cx="3776100" cy="3776100"/>
          </a:xfrm>
          <a:prstGeom prst="rect">
            <a:avLst/>
          </a:prstGeom>
          <a:gradFill>
            <a:gsLst>
              <a:gs pos="0">
                <a:schemeClr val="accent6"/>
              </a:gs>
              <a:gs pos="72000">
                <a:schemeClr val="lt1"/>
              </a:gs>
              <a:gs pos="100000">
                <a:schemeClr val="lt1"/>
              </a:gs>
            </a:gsLst>
            <a:path path="circle">
              <a:fillToRect b="100%" l="0%" r="100%" t="0%"/>
            </a:path>
            <a:tileRect b="0%" l="-100%" r="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3" name="Google Shape;103;p10"/>
          <p:cNvSpPr/>
          <p:nvPr/>
        </p:nvSpPr>
        <p:spPr>
          <a:xfrm rot="10800000">
            <a:off x="4619975" y="250"/>
            <a:ext cx="4520100" cy="51477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4" name="Google Shape;104;p10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05" name="Google Shape;105;p10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Figtree"/>
              <a:buNone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3" type="title"/>
          </p:nvPr>
        </p:nvSpPr>
        <p:spPr>
          <a:xfrm>
            <a:off x="228600" y="457200"/>
            <a:ext cx="3432600" cy="4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gtree"/>
              <a:buNone/>
              <a:defRPr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07" name="Google Shape;107;p10"/>
          <p:cNvSpPr txBox="1"/>
          <p:nvPr>
            <p:ph idx="1" type="subTitle"/>
          </p:nvPr>
        </p:nvSpPr>
        <p:spPr>
          <a:xfrm>
            <a:off x="230075" y="882000"/>
            <a:ext cx="3716700" cy="11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4" type="body"/>
          </p:nvPr>
        </p:nvSpPr>
        <p:spPr>
          <a:xfrm>
            <a:off x="230075" y="3492500"/>
            <a:ext cx="3462600" cy="71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ost"/>
              <a:buChar char="■"/>
              <a:defRPr sz="1000"/>
            </a:lvl9pPr>
          </a:lstStyle>
          <a:p/>
        </p:txBody>
      </p:sp>
      <p:sp>
        <p:nvSpPr>
          <p:cNvPr id="109" name="Google Shape;109;p10"/>
          <p:cNvSpPr/>
          <p:nvPr>
            <p:ph idx="5" type="pic"/>
          </p:nvPr>
        </p:nvSpPr>
        <p:spPr>
          <a:xfrm>
            <a:off x="5520400" y="921875"/>
            <a:ext cx="2724900" cy="329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9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8" name="Google Shape;848;p9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49" name="Google Shape;849;p9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0" name="Google Shape;850;p9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1" name="Google Shape;85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9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3" name="Google Shape;853;p9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6" name="Google Shape;856;p9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57" name="Google Shape;857;p9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58" name="Google Shape;858;p9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9" name="Google Shape;859;p9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Google Shape;860;p9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1" name="Google Shape;861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9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3" name="Google Shape;863;p9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4" name="Google Shape;864;p9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69" name="Google Shape;869;p9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0" name="Google Shape;870;p9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1" name="Google Shape;871;p9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2" name="Google Shape;872;p9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3" name="Google Shape;873;p9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4" name="Google Shape;874;p9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9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9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9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0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74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0075" y="58625"/>
            <a:ext cx="25005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2" type="title"/>
          </p:nvPr>
        </p:nvSpPr>
        <p:spPr>
          <a:xfrm>
            <a:off x="6414875" y="58625"/>
            <a:ext cx="25005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None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28600" y="2881050"/>
            <a:ext cx="42966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3" type="title"/>
          </p:nvPr>
        </p:nvSpPr>
        <p:spPr>
          <a:xfrm>
            <a:off x="371825" y="149825"/>
            <a:ext cx="6212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Figtree"/>
              <a:buNone/>
              <a:defRPr sz="5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065">
          <p15:clr>
            <a:srgbClr val="E46962"/>
          </p15:clr>
        </p15:guide>
        <p15:guide id="8" pos="1010">
          <p15:clr>
            <a:srgbClr val="E46962"/>
          </p15:clr>
        </p15:guide>
        <p15:guide id="9" pos="4695">
          <p15:clr>
            <a:srgbClr val="E46962"/>
          </p15:clr>
        </p15:guide>
        <p15:guide id="10" pos="4750">
          <p15:clr>
            <a:srgbClr val="E46962"/>
          </p15:clr>
        </p15:guide>
        <p15:guide id="11" pos="3774">
          <p15:clr>
            <a:srgbClr val="E46962"/>
          </p15:clr>
        </p15:guide>
        <p15:guide id="12" pos="3828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37" name="Google Shape;437;p48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7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Project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7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Nicholas Vandra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6"/>
          <p:cNvSpPr txBox="1"/>
          <p:nvPr>
            <p:ph idx="1" type="body"/>
          </p:nvPr>
        </p:nvSpPr>
        <p:spPr>
          <a:xfrm>
            <a:off x="4624325" y="1066100"/>
            <a:ext cx="4029000" cy="36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Employees working overtime have substantially higher attrition rates.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Indicates possible burnout and workload fatigue.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Highlights the importance of managing overtime hours and ensuring fair workload distribution.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6"/>
          <p:cNvSpPr txBox="1"/>
          <p:nvPr>
            <p:ph idx="4" type="subTitle"/>
          </p:nvPr>
        </p:nvSpPr>
        <p:spPr>
          <a:xfrm>
            <a:off x="4573025" y="369300"/>
            <a:ext cx="4131600" cy="3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Attrition by Overtime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6" name="Google Shape;94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25" y="1098059"/>
            <a:ext cx="4297524" cy="364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07"/>
          <p:cNvSpPr txBox="1"/>
          <p:nvPr>
            <p:ph idx="1" type="body"/>
          </p:nvPr>
        </p:nvSpPr>
        <p:spPr>
          <a:xfrm>
            <a:off x="348775" y="1281150"/>
            <a:ext cx="4029000" cy="3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Attrition rises sharply among those rating their work-life balance poorly.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Employees who feel supported and balanced tend to remain longer.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Suggests investing in wellness initiatives, flexible schedules, and time off programs.</a:t>
            </a:r>
            <a:endParaRPr sz="1600"/>
          </a:p>
        </p:txBody>
      </p:sp>
      <p:sp>
        <p:nvSpPr>
          <p:cNvPr id="952" name="Google Shape;952;p107"/>
          <p:cNvSpPr txBox="1"/>
          <p:nvPr>
            <p:ph idx="4" type="subTitle"/>
          </p:nvPr>
        </p:nvSpPr>
        <p:spPr>
          <a:xfrm>
            <a:off x="256600" y="311725"/>
            <a:ext cx="4131600" cy="7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Attrition by Work Life Balance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775" y="952500"/>
            <a:ext cx="4451000" cy="378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8"/>
          <p:cNvSpPr txBox="1"/>
          <p:nvPr>
            <p:ph idx="1" type="body"/>
          </p:nvPr>
        </p:nvSpPr>
        <p:spPr>
          <a:xfrm>
            <a:off x="4760775" y="800100"/>
            <a:ext cx="4029000" cy="33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plot highlights strong positive correlations among Age, Years at Company, and Monthly Income, meaning older employees tend to earn more and have longer tenure.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Distance from Home shows little to no correlation with other variables, suggesting it behaves independently of career related factors.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overall pattern reflects real world workforce trends, where experience and pay typically rise together.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color gradient clearly shows how closely each numeric variable moves with others, helping identify natural groupings in the data.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08"/>
          <p:cNvSpPr txBox="1"/>
          <p:nvPr>
            <p:ph idx="4" type="subTitle"/>
          </p:nvPr>
        </p:nvSpPr>
        <p:spPr>
          <a:xfrm>
            <a:off x="4760775" y="311725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Numeric Correlation Heatmap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0" name="Google Shape;9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00" y="800100"/>
            <a:ext cx="4455949" cy="403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9"/>
          <p:cNvSpPr txBox="1"/>
          <p:nvPr>
            <p:ph idx="1" type="body"/>
          </p:nvPr>
        </p:nvSpPr>
        <p:spPr>
          <a:xfrm>
            <a:off x="359200" y="871950"/>
            <a:ext cx="4029000" cy="32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plot shows that employees with lower Monthly Income and shorter Years Company have the highest attrition rates.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Age follows a similar pattern in that younger employees are more likely to leave, while older workers stay longer.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Distance from Home stands out. Employees living farther away tend to leave more often, highlighting a lifestyle factor.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Overall, the chart illustrates how income, tenure, and commute distance shape who stays and who leaves.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09"/>
          <p:cNvSpPr txBox="1"/>
          <p:nvPr>
            <p:ph idx="4" type="subTitle"/>
          </p:nvPr>
        </p:nvSpPr>
        <p:spPr>
          <a:xfrm>
            <a:off x="307900" y="157825"/>
            <a:ext cx="4131600" cy="615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Correlation between Key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Numeric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Variables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7" name="Google Shape;96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775" y="847700"/>
            <a:ext cx="4451000" cy="393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0"/>
          <p:cNvSpPr txBox="1"/>
          <p:nvPr>
            <p:ph idx="1" type="body"/>
          </p:nvPr>
        </p:nvSpPr>
        <p:spPr>
          <a:xfrm>
            <a:off x="4907250" y="800100"/>
            <a:ext cx="4029000" cy="403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 strongest predictors are Overtime, Monthly Income, and Years at Company.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These variables have the greatest influence on whether someone stays or leaves.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Identifies actionable levers for HR like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adjus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ting workloads, review pay equity, and strengthen engagement.</a:t>
            </a:r>
            <a:endParaRPr sz="1600"/>
          </a:p>
        </p:txBody>
      </p:sp>
      <p:sp>
        <p:nvSpPr>
          <p:cNvPr id="973" name="Google Shape;973;p110"/>
          <p:cNvSpPr txBox="1"/>
          <p:nvPr>
            <p:ph idx="4" type="subTitle"/>
          </p:nvPr>
        </p:nvSpPr>
        <p:spPr>
          <a:xfrm>
            <a:off x="4907250" y="311725"/>
            <a:ext cx="4131600" cy="3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Top 15 Predictors of Attrition</a:t>
            </a:r>
            <a:endParaRPr sz="2500"/>
          </a:p>
        </p:txBody>
      </p:sp>
      <p:pic>
        <p:nvPicPr>
          <p:cNvPr id="974" name="Google Shape;97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00" y="800100"/>
            <a:ext cx="4458399" cy="40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1"/>
          <p:cNvSpPr txBox="1"/>
          <p:nvPr>
            <p:ph idx="1" type="body"/>
          </p:nvPr>
        </p:nvSpPr>
        <p:spPr>
          <a:xfrm>
            <a:off x="359200" y="800100"/>
            <a:ext cx="4029000" cy="4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Both models were trained on the same employee dataset to predict Attrition (Yes/No) outcomes.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Naive Bayes achieved the strongest overall performance with a higher AUC score and better balance between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sensitivity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and specificity compared to KNN.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Naive Bayes model generalized well across categorical and continuous features, while KNN was more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sensitive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to scaling and noise.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Both models demonstrated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strong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predictive power, confirming that income, job level, overtime status, and satisfaction are key drivers of employee attrition.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11"/>
          <p:cNvSpPr txBox="1"/>
          <p:nvPr>
            <p:ph idx="4" type="subTitle"/>
          </p:nvPr>
        </p:nvSpPr>
        <p:spPr>
          <a:xfrm>
            <a:off x="307900" y="215400"/>
            <a:ext cx="4131600" cy="3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Results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1" name="Google Shape;9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25" y="1264650"/>
            <a:ext cx="4450999" cy="284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525" y="215400"/>
            <a:ext cx="44510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2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8"/>
          <p:cNvSpPr txBox="1"/>
          <p:nvPr>
            <p:ph idx="4" type="title"/>
          </p:nvPr>
        </p:nvSpPr>
        <p:spPr>
          <a:xfrm>
            <a:off x="3843300" y="23220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Missing Data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8"/>
          <p:cNvSpPr txBox="1"/>
          <p:nvPr>
            <p:ph idx="5" type="title"/>
          </p:nvPr>
        </p:nvSpPr>
        <p:spPr>
          <a:xfrm>
            <a:off x="3843300" y="800100"/>
            <a:ext cx="4933500" cy="37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Every feature in the dataset has 100 % completeness, meaning no missing or null values.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This confirms that the dataset is clean and ready for analysis, reducing preprocessing complexity.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Completeness ensures that the model’s results are reliable and unbiased, since no information had to be imputed.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5625"/>
            <a:ext cx="3538499" cy="408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9"/>
          <p:cNvSpPr txBox="1"/>
          <p:nvPr>
            <p:ph idx="1" type="body"/>
          </p:nvPr>
        </p:nvSpPr>
        <p:spPr>
          <a:xfrm>
            <a:off x="359200" y="1066100"/>
            <a:ext cx="4029000" cy="373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About 16 % of employees left (Yes to attrition), while the majority stayed.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This creates a class imbalance, which can bias machine learning models toward predicting No.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Recognizing this early justifies using oversampling or balancing steps to avoid misleading accuracy.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99"/>
          <p:cNvSpPr txBox="1"/>
          <p:nvPr>
            <p:ph idx="4" type="subTitle"/>
          </p:nvPr>
        </p:nvSpPr>
        <p:spPr>
          <a:xfrm>
            <a:off x="361975" y="465626"/>
            <a:ext cx="4131600" cy="3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Attrition Class Distribution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99" title="Screenshot 2025-10-22 2111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925" y="519350"/>
            <a:ext cx="3891750" cy="42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0"/>
          <p:cNvSpPr txBox="1"/>
          <p:nvPr>
            <p:ph idx="4" type="subTitle"/>
          </p:nvPr>
        </p:nvSpPr>
        <p:spPr>
          <a:xfrm>
            <a:off x="4760775" y="176850"/>
            <a:ext cx="4131600" cy="3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Age Distribution by Attrition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00"/>
          <p:cNvSpPr txBox="1"/>
          <p:nvPr>
            <p:ph idx="1" type="body"/>
          </p:nvPr>
        </p:nvSpPr>
        <p:spPr>
          <a:xfrm>
            <a:off x="4760775" y="742150"/>
            <a:ext cx="4029000" cy="4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Employees who left are mostly in their 20s and early 30s, while older workers tend to stay.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Indicates that early-career employees may face unmet expectations or limited advancement.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Suggests the company should strengthen mentorship and career-path programs for younger staff.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2150"/>
            <a:ext cx="4419599" cy="39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1"/>
          <p:cNvSpPr txBox="1"/>
          <p:nvPr>
            <p:ph idx="1" type="body"/>
          </p:nvPr>
        </p:nvSpPr>
        <p:spPr>
          <a:xfrm>
            <a:off x="4893800" y="1164175"/>
            <a:ext cx="4029000" cy="3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Attrition declines as education level rises meaning workers with graduate degrees leave least often.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Higher education may correlate with job stability or career satisfaction.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Highlights potential value in education linked retention efforts such as training or tuition support.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01"/>
          <p:cNvSpPr txBox="1"/>
          <p:nvPr>
            <p:ph idx="4" type="subTitle"/>
          </p:nvPr>
        </p:nvSpPr>
        <p:spPr>
          <a:xfrm>
            <a:off x="4893800" y="215400"/>
            <a:ext cx="4131600" cy="7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Attrition Rate by Education Level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00" y="649525"/>
            <a:ext cx="4321326" cy="42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02"/>
          <p:cNvSpPr txBox="1"/>
          <p:nvPr>
            <p:ph idx="1" type="body"/>
          </p:nvPr>
        </p:nvSpPr>
        <p:spPr>
          <a:xfrm>
            <a:off x="220450" y="1232100"/>
            <a:ext cx="4131600" cy="366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Employees who left generally earned lower monthly income than those who stayed.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Reinforces that compensation is a major motivator behind attrition.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Suggests reviewing pay structures or implementing merit based incentives could improve retention.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02"/>
          <p:cNvSpPr txBox="1"/>
          <p:nvPr>
            <p:ph idx="4" type="subTitle"/>
          </p:nvPr>
        </p:nvSpPr>
        <p:spPr>
          <a:xfrm>
            <a:off x="220450" y="184500"/>
            <a:ext cx="4131600" cy="7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Distribution of Monthly Income by Attrition Status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700" y="885600"/>
            <a:ext cx="4407825" cy="40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3"/>
          <p:cNvSpPr txBox="1"/>
          <p:nvPr>
            <p:ph idx="1" type="body"/>
          </p:nvPr>
        </p:nvSpPr>
        <p:spPr>
          <a:xfrm>
            <a:off x="4624325" y="1066100"/>
            <a:ext cx="4029000" cy="37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Attrition is heavily concentrated at Job Levels 1 and 2, the lowest tiers.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Senior level staff show far greater stability, likely due to higher pay and job satisfaction.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Indicates a need for career growth and support programs for lower level employees.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03"/>
          <p:cNvSpPr txBox="1"/>
          <p:nvPr>
            <p:ph idx="4" type="subTitle"/>
          </p:nvPr>
        </p:nvSpPr>
        <p:spPr>
          <a:xfrm>
            <a:off x="4573025" y="311725"/>
            <a:ext cx="4131600" cy="3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Attrition by Job Level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25" y="1066100"/>
            <a:ext cx="4131601" cy="37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4"/>
          <p:cNvSpPr txBox="1"/>
          <p:nvPr>
            <p:ph idx="1" type="body"/>
          </p:nvPr>
        </p:nvSpPr>
        <p:spPr>
          <a:xfrm>
            <a:off x="348775" y="1240850"/>
            <a:ext cx="4029000" cy="35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Workers who commute longer distances are more likely to leave the company.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Longer commutes can reduce work life balance and morale.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Suggests the benefit of remote work options or flexible scheduling to reduce turnover.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04"/>
          <p:cNvSpPr txBox="1"/>
          <p:nvPr>
            <p:ph idx="4" type="subTitle"/>
          </p:nvPr>
        </p:nvSpPr>
        <p:spPr>
          <a:xfrm>
            <a:off x="359200" y="115300"/>
            <a:ext cx="4131600" cy="7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Average Distance from Home by Attrition Status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00100"/>
            <a:ext cx="4359826" cy="39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idx="1" type="body"/>
          </p:nvPr>
        </p:nvSpPr>
        <p:spPr>
          <a:xfrm>
            <a:off x="4760775" y="1066100"/>
            <a:ext cx="4029000" cy="37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Sales and Laboratory Technicians have the highest turnover rates.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Roles with repetitive tasks or high pressure may contribute to dissatisfaction.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Points to the need for role specific interventions, such as improved support or training.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05"/>
          <p:cNvSpPr txBox="1"/>
          <p:nvPr>
            <p:ph idx="4" type="subTitle"/>
          </p:nvPr>
        </p:nvSpPr>
        <p:spPr>
          <a:xfrm>
            <a:off x="4709475" y="369300"/>
            <a:ext cx="4131600" cy="3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Attrition by Job Role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00" y="952500"/>
            <a:ext cx="4216149" cy="388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mode gradients">
  <a:themeElements>
    <a:clrScheme name="Simple Light">
      <a:dk1>
        <a:srgbClr val="FFFFFF"/>
      </a:dk1>
      <a:lt1>
        <a:srgbClr val="000000"/>
      </a:lt1>
      <a:dk2>
        <a:srgbClr val="FF6234"/>
      </a:dk2>
      <a:lt2>
        <a:srgbClr val="AB4FF6"/>
      </a:lt2>
      <a:accent1>
        <a:srgbClr val="202124"/>
      </a:accent1>
      <a:accent2>
        <a:srgbClr val="F7F2F1"/>
      </a:accent2>
      <a:accent3>
        <a:srgbClr val="BABCC2"/>
      </a:accent3>
      <a:accent4>
        <a:srgbClr val="FCE5CD"/>
      </a:accent4>
      <a:accent5>
        <a:srgbClr val="FF5F79"/>
      </a:accent5>
      <a:accent6>
        <a:srgbClr val="D20972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